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notesSlides/notesSlide7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8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Nobi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2:33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358 630 4915,'1195'0'7930,"-1164"1"-7529,60 12 1,-57-7-46,45 2 1,-45-6-52,0 2 1,0 1-1,0 2 0,0 1 0,42 17 0,-45-16-36,0-1 0,1-1-1,0-1 1,47 1-1,132-7 1175,-97-3-822,795 3 2717,-888-1-3338,1-2 0,0 0 0,27-9 0,-20 6 0,18-7 0,-30 8 0,0 1 0,1 0 0,23-2 0,274 5 0,-157 3 0,-90-1 0,77-3 0,-117-6 0,-21 1 0,-8 6 0,1 1 0,-1-1 0,1 1 0,0-1 0,-1 1 0,1 0 0,-1-1 0,1 1 0,-1-1 0,1 1 0,-1 0 0,0-1 0,1 1 0,-1 0 0,1 0 0,-1-1 0,0 1 0,1 0 0,-1 0 0,0 0 0,-13-3 0,-1 1 0,1 0 0,-19 1 0,-27-4 0,-7-3 0,0 2 0,0 3 0,-1 3 0,-93 13 0,-369 89 0,172-28 0,198-63 0,11-2 0,-93 39 0,175-31 0,-1-2 0,-132 9 0,109-18 0,-107 22 0,109-14 0,-64 12 0,-71 10 0,154-27 0,-167 12 0,-213-22 0,444 2 0,0-1 0,0 0 0,0-1 0,-1 1 0,1-1 0,0 0 0,0-1 0,0 0 0,1 0 0,-1 0 0,0 0 0,1-1 0,-8-4 0,12 6-3,1 0 0,-1 1 1,1-1-1,-1 0 0,1 0 1,-1 1-1,1-1 0,-1 0 1,1 0-1,0 0 0,0 0 0,-1 1 1,1-1-1,0 0 0,0 0 1,0 0-1,0 0 0,0 0 1,0 0-1,0 0 0,0 1 0,0-1 1,0 0-1,1 0 0,-1 0 1,0 0-1,1 0 0,-1 1 0,0-1 1,1 0-1,-1 0 0,1 1 1,0-1-1,0-1 0,25-23-281,-25 24 260,17-13-186,0 1 1,0 1-1,30-13 1,67-25 35,-36 17 235,23-4 26,-1 0-385,-71 23 308,1 1 1,0 2 0,1 0 0,0 3 0,40-7 0,-66 15-15,-1 0 0,0-1 1,1 0-1,-1 0 0,0 0 1,0-1-1,0 0 0,0 0 1,0 0-1,0-1 0,0 1 0,-1-1 1,1 0-1,-1 0 0,0-1 1,0 0-1,0 1 0,3-6 1,-2 4 5,0 1 1,0-1 0,0 1 0,0 0 0,1 1 0,-1-1 0,1 1 0,0 0 0,8-2 0,9-3 28,30-5 1,-16 4-12,0 0 5,2 2 1,-1 1-1,1 2 0,39 1 1,-94 3 4,-255 3 161,214 2-125,-94 23-1,61-9-13,33-7-22,22-4 4,-45 3 0,-25 4 28,68-8-25,-57 2-1,66-7-19,16-1-9,0 0 0,1-1 0,-1 0 0,0-1 0,1 0-1,-1-1 1,-14-4 0,25 5-19,-1 1 0,0-1 0,0 0 0,1 0 0,-1 0 0,1-1 0,-1 1 0,1 0 0,-1 0 0,1-1 0,0 1 0,-1-1 0,1 1 0,0-1 0,0 0 0,0 1 0,0-1 0,1 0 0,-1 0 0,0 1 0,1-1 0,-1 0 0,1 0 0,-1 0 0,1 0 0,0 0 0,0 0 0,0-3 0,1 3 3,-1-1-1,1 0 1,-1 1 0,1-1 0,0 0-1,0 1 1,0-1 0,0 1 0,1 0-1,-1-1 1,1 1 0,-1 0 0,1 0-1,0 0 1,0 0 0,0 0 0,0 0-1,0 0 1,4-2 0,11-5 14,-3 1-7,-1 0 0,19-14 0,7-7-54,55-30 1,-70 44 52,1 2 22,-1 1 0,37-12 0,30-14 34,-75 30-41,1 1-1,0 1 1,21-4-1,-35 9-9,-41 14 58,-40 20-20,55-25-25,1 1 0,0 1 1,0 2-1,-32 21 1,24-10 5,-1-2 0,-1-1 0,-1-2 0,-1-1 0,0-1 0,-51 15 1,62-25-8,0 2-1,0 1 1,1 0 0,-33 20 0,27-13 7,-1-1-1,-1-2 1,-44 14 0,44-17-7,-10 3 3,29-10-10,0 0 0,0 1 0,0 0 1,0 1-1,1 0 0,-1 0 0,-17 14 0,3 4 14,-27 22 13,48-42-33,1-1 1,-1 0-1,0 1 1,0-1-1,0-1 1,0 1-1,0 0 0,0-1 1,0 0-1,-1 0 1,1 0-1,-5 0 0,8-1-7,0 0-1,1 0 0,-1 0 1,0 0-1,0 0 0,1 0 1,-1 0-1,0 0 0,0 0 1,1 0-1,-1-1 0,0 1 1,0 0-1,1 0 0,-1-1 1,0 1-1,1-1 0,-1 1 1,0 0-1,1-1 0,-1 1 1,0-1-1,1 0 0,-1 1 1,1-1-1,-1 1 0,1-1 1,0 0-1,-1 1 0,1-1 1,0 0-1,-1 1 0,1-1 1,0 0-1,0 0 0,-1 1 1,1-1-1,0 0 0,0 0 1,0 0-1,0 1 0,0-1 1,0 0-1,1-1 0,-1-1-27,1 1 0,0-1 0,0 0-1,0 0 1,0 1 0,1-1 0,-1 1 0,1-1-1,-1 1 1,5-5 0,0 2 30,0 0 1,0 0-1,0 1 0,1 0 1,-1 0-1,1 0 1,10-3-1,57-17 40,-36 13-21,121-26 39,-23 7 8,125-59 31,-75 22-25,-172 62-137,-1-2 0,0 1 0,0-2 0,-1 0 0,0 0 0,16-16 0,-9 9 1,27-18-1,-1 8 93,-27 16-90,0-1 1,25-19 0,12-15-198,130-98-582,-157 124 886,1 0 0,1 2 0,0 2 0,1 0 0,1 2 0,33-8 0,-27 10 11,0 1 0,1 1 0,53-2 0,120 12 121,-169 2-103,0 2-1,81 20 1,62 43 101,-154-55-140,18 4 13,-27-10 2,29 13-1,-25-9-3,1-1-1,32 7 0,37 15 76,-87-29-106,0 1 1,0 0 0,-1 0-1,0 1 1,0 0 0,0 1-1,7 8 1,-15-15-11,0 1 0,0 0 0,0 0 0,0 0 0,0 0 0,0 0 0,0 0 0,0 0 0,-1 0 0,1 1 0,0-1 0,-1 0 0,1 0 0,-1 1 0,0-1 0,1 0 0,-1 0 0,0 1 0,0-1 0,0 0 0,0 1 0,0 1 0,0-2 0,-1 0 0,1 0 0,-1 0 1,0 0-1,0 0 0,0 0 0,1 0 1,-1 0-1,0 0 0,0-1 0,0 1 1,0 0-1,0-1 0,0 1 0,-1-1 1,1 1-1,0-1 0,0 1 0,-1-1 1,-9 3 10,1-1 0,0-1 0,0 0 0,-14 0 0,-210-2 242,-272 17 244,-73 26-444,-983-44-55,1576 4 0,0 0 0,0 1 0,0 0 0,-1 2 0,1-1 0,-1 2 0,13 6 0,13 5 0,-19-9 0,1-2 0,1-1 0,-1 0 0,1-2 0,23 2 0,112-5 0,-84-1 0,612 0 0,-597-4 0,-1-3 0,97-22 0,-122 18 0,142-30 0,18-4 0,-21 11 0,202-65 0,-347 83 0,0 2 0,0 3 0,1 3 0,63-3 0,26-2 0,7 0 0,414 13 0,-267 2 0,-295-1 0,0 0 0,-1 0 0,1 1 0,0 0 0,0-1 0,0 2 0,0-1 0,-1 0 0,7 4 0,-8-4 0,-1 1 0,0-1 0,0 1 0,0 0 0,0 0 0,0 0 0,-1 0 0,1 0 0,0 0 0,-1 0 0,0 0 0,1 1 0,-1-1 0,0 1 0,0-1 0,0 1 0,-1-1 0,1 1 0,0 3 0,3 49 0,-5-46 0,1 0 0,1 1 0,0-1 0,0 0 0,1 0 0,0 1 0,6 13 0,-4-15 0,0 1 0,1-1 0,0 0 0,1 0 0,0-1 0,0 1 0,1-1 0,0-1 0,0 1 0,0-1 0,1 0 0,0-1 0,10 6 0,-2-3 0,1-1 0,0-1 0,0 0 0,0-1 0,1-1 0,20 2 0,11 2 0,1 0 0,80 2 0,-121-10 0,2 0 0,1 0 0,-1 0 0,0 2 0,13 2 0,-23-4 0,1 0 0,-1 0 0,1 1 0,-1-1 0,1 0 0,-1 1 0,0 0 0,1-1 0,-1 1 0,0 0 0,1 0 0,-1 0 0,0-1 0,0 1 0,1 1 0,-1-1 0,0 0 0,0 0 0,0 0 0,-1 0 0,1 1 0,0-1 0,0 1 0,-1-1 0,1 0 0,-1 1 0,1-1 0,-1 1 0,1-1 0,-1 1 0,0-1 0,0 1 0,0-1 0,0 1 0,0 0 0,0-1 0,0 1 0,-1 1 0,0-1 0,0 0 0,1-1 0,-1 1 0,0 0 0,0-1 0,0 1 0,-1 0 0,1-1 0,0 1 0,-1-1 0,1 0 0,-1 0 0,1 1 0,-1-1 0,1 0 0,-1 0 0,0 0 0,0-1 0,1 1 0,-1 0 0,-2 0 0,-48 10 0,31-8 0,-29 5 0,-98 2 0,52-5 0,59-1 0,-37 10 0,43-7 0,16-3 0,0 0 0,1 2 0,-17 7 0,17-7 0,-1 0 0,1 0 0,-16 2 0,15-4 0,1 0 0,-1 1 0,1 1 0,0 0 0,-16 10 0,19-12 0,1 0 0,-1 0 0,0-1 0,-1-1 0,1 0 0,-1 0 0,1-1 0,-1 0 0,-16-2 0,17 0 0,0 1 0,0 0 0,1 1 0,-1 0 0,0 1 0,0 0 0,1 0 0,0 1 0,-1 1 0,-9 4 0,19-7 0,0-1 0,0 0 0,1 1 0,-1-1 0,0 0 0,1 1 0,-1-1 0,0 1 0,0-1 0,1 1 0,-1 0 0,1-1 0,-1 1 0,1 0 0,-1-1 0,1 1 0,-1 0 0,1-1 0,0 1 0,-1 0 0,1 0 0,0 0 0,-1 1 0,1-1 0,1-1 0,-1 1 0,1 0 0,-1-1 0,0 1 0,1-1 0,-1 1 0,1 0 0,0-1 0,-1 1 0,1-1 0,-1 1 0,1-1 0,0 0 0,-1 1 0,1-1 0,0 0 0,0 1 0,-1-1 0,2 0 0,6 2 0,-1 0 0,1 0 0,13 0 0,84 1 0,-55-3 0,67 9 0,1 2 0,182-5 0,-221-6 0,-106 1 0,0 1 0,0 1 0,-33 9 0,-27 3 0,-2-3 0,0-4 0,-114-4 0,145-5 0,-85 2 0,121 3 0,1 0 0,-1 1 0,1 1 0,-40 17 0,35-12 0,0-2 0,-35 8 0,14-11 0,0-2 0,0-2 0,-61-5 0,7 0 0,36 4 0,-67-2 0,129 0-10,0 1 0,1 0 1,-1-1-1,0 1 0,1-1 1,-1 0-1,1 0 0,-1 0 0,1 0 1,-1-1-1,1 1 0,0 0 0,0-1 1,0 0-1,0 0 0,0 1 0,0-1 1,-2-3-1,2 2-25,0 0 0,0-1 0,1 0 0,-1 1 0,1-1 0,-1 0 0,1 0 0,1 1 0,-1-1 0,0 0 0,1-5 1,0 0-33,0 0 0,1 0 1,0 0-1,0 1 1,1-1-1,0 0 1,1 1-1,0 0 1,0-1-1,7-11 1,2 4-141,0 0 1,20-21-1,16-18-118,-20 14-78,-19 26 389,1 0 1,0 0-1,1 1 0,1 1 1,0 0-1,1 1 0,26-20 0,-30 26 19,-1-1-1,0 0 1,11-11-1,19-16-118,-14 18 51,42-23 0,-55 34 76,-1 0 0,1 1 0,1 0 0,-1 1 0,1 1 0,-1 0 0,13-1 0,-11 3 5,0 0 0,-1 1 0,1 0 0,0 1-1,-1 0 1,1 1 0,-1 0 0,0 1 0,0 1 0,0 0 0,15 9 0,-15-9 0,-1-1 1,1-1-1,1 1 0,-1-2 1,0 0-1,0 0 1,20-1-1,-13 0 15,0 1-1,22 5 1,-10 0 10,-9-2-6,0 0 0,0 2 0,-1 0-1,32 16 1,-51-22-33,0 0 0,0 0-1,0 1 1,0-1 0,0 0 0,-1 1 0,1-1-1,0 1 1,-1 0 0,1-1 0,-1 1 0,0 0-1,0 0 1,1 0 0,-1 0 0,0 0 0,-1 0-1,1 0 1,0 1 0,-1-1 0,1 0 0,-1 0-1,1 0 1,-1 1 0,0-1 0,0 0-1,0 1 1,0-1 0,-1 0 0,1 0 0,-2 3-1,1 0 4,-1-1-1,0 0 0,0-1 1,0 1-1,0 0 0,-1 0 1,1-1-1,-1 0 0,0 1 0,0-1 1,-1 0-1,1 0 0,0-1 1,-1 1-1,-6 2 0,-9 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8:07.4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113 141 4915,'0'131'1427,"0"-166"-1434,-1 15-10,1 0 1,1-1 0,5-31 0,-5 47 51,0-1 1,1 1-1,0-1 1,0 1-1,0-1 1,1 1-1,0 0 1,0 0-1,0 1 1,1-1 0,-1 0-1,1 1 1,0 0-1,0 0 1,1 0-1,-1 1 1,7-5-1,30-26 466,-41 34-495,0 0 0,0 0 0,1 0 0,-1 0 0,0 0 0,1 0 0,-1 0 0,0 0 0,0 0 0,1 0 0,-1 0 0,0 0 0,0 0 0,1 0 0,-1 0 0,0 0 0,0 0 0,1 0 0,-1 0 0,0 0-1,0 0 1,1 0 0,-1 0 0,0 1 0,0-1 0,1 0 0,-1 0 0,0 0 0,0 0 0,0 1 0,1-1 0,-1 0 0,0 0 0,0 0 0,0 1 0,0-1 0,0 0 0,0 0 0,1 1 0,-1-1 0,0 0 0,0 0 0,0 1 0,0-1 0,0 0 0,0 1 0,0-1 0,0 0 0,0 0 0,0 1 0,0-1 0,0 0-1,0 0 1,0 1 0,0-1 0,-1 0 0,1 0 0,0 1 0,-3 17 201,-12 35 383,-29 62 0,27-77-255,-15 42 234,31-77-537,-1 1 0,1 0 0,-1-1 0,0 0 1,0 1-1,-1-1 0,1 0 0,-1 0 0,1 0 1,-1 0-1,0 0 0,0-1 0,0 0 0,0 1 0,-1-1 1,1 0-1,-5 2 0,6-4-23,0 1 1,0 0-1,1-1 1,-1 1-1,0-1 1,0 0-1,0 0 1,0 0-1,0 1 1,0-2-1,1 1 1,-1 0-1,0 0 1,0-1-1,0 1 1,0-1-1,1 1 1,-1-1 0,0 0-1,0 0 1,1 1-1,-1-1 1,1-1-1,-1 1 1,1 0-1,-1 0 1,1 0-1,0-1 1,-1 1-1,1-1 1,0 1-1,0-1 1,0 0-1,0 1 1,0-1-1,1 0 1,-2-2-1,1 0-11,-1 0 1,1 0-1,0 0 1,0 0-1,0 0 0,1 0 1,-1 0-1,1-1 1,0 1-1,0 0 1,1 0-1,-1-1 0,1 1 1,0 0-1,0 0 1,0 0-1,1 0 0,-1 0 1,1 0-1,0 0 1,0 1-1,1-1 0,-1 1 1,1-1-1,-1 1 1,1 0-1,5-4 0,7-7 114,2 1-1,0 1 0,0 0 0,25-12 1,-17 10 14,-8 2-136,-7 6 58,-1-1-1,17-7 1,-24 13-38,-1 0 1,0 1 0,1-1 0,-1 1 0,1-1 0,-1 1 0,1-1 0,0 1 0,-1 0 0,1 0 0,-1-1 0,1 1 0,-1 0 0,1 1 0,0-1 0,-1 0 0,1 0 0,-1 1 0,1-1 0,-1 1 0,1-1 0,-1 1 0,1 0 0,-1-1 0,2 2 0,-2 0 1,0-1 0,-1 0 0,1 0 1,0 1-1,-1-1 0,1 0 0,-1 1 1,1-1-1,-1 1 0,0-1 0,0 0 1,0 1-1,0-1 0,0 1 0,0-1 0,0 1 1,0-1-1,0 0 0,0 1 0,-1-1 1,0 3-1,-13 28 180,2-16-69,0 0 1,-1-1-1,-17 15 0,13-13 71,-25 32-1,40-45-166,0-1-1,0 1 1,0 0-1,0 0 1,1 1-1,-1-1 1,1 0-1,0 0 1,1 1-1,-1 7 1,0-11-20,1 0 1,0 0 0,0 1 0,0-1 0,1 0 0,-1 0 0,0 0 0,0 0 0,0 0 0,1 0 0,-1 0 0,1 0 0,-1 0 0,1 0 0,-1 0 0,1 0 0,-1 0 0,1-1-1,0 1 1,-1 0 0,1 0 0,0-1 0,0 1 0,0 0 0,0-1 0,0 1 0,0-1 0,0 1 0,-1-1 0,1 1 0,1-1 0,-1 0 0,0 1 0,0-1 0,0 0-1,0 0 1,0 0 0,0 0 0,0 0 0,0 0 0,0 0 0,0 0 0,0 0 0,0 0 0,0-1 0,0 1 0,0 0 0,2-2 0,1 1 9,0 0 0,0-1 1,0 0-1,-1 0 0,1 0 0,-1 0 1,1-1-1,-1 1 0,1-1 1,-1 0-1,0 0 0,-1 0 0,1 0 1,2-4-1,2-3-74,-1-1 0,-1 1 0,8-20 1,-4 7 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3:11.8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 4915,'2313'0'14958,"-2296"-1"-14788,1 0 0,-1-2 0,23-6-1,-20 4 123,40-4-1,208 7 1083,-138 3-946,-111-2-428,0-1 0,-1 0 0,19-6 0,-16 3 0,37-4 0,-25 8 0,-5 0 0,53-9 0,119-26 0,-142 28 0,-1 3 0,1 3 0,62 4 0,-13 1 0,-22-3 0,-61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3:15.2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4039 1 4915,'-463'0'3274,"436"1"-2981,0 2 0,-35 8 0,33-6 63,-51 5 1,-88-12 707,-63 4 407,151 10-903,52-6-265,-36 2 0,-63 7 618,78-8-458,-61 2 0,44-10-42,32-1-102,0 3 0,0 0-1,-53 10 1,46-3 44,1-3-1,-51 2 0,-84-8 739,65 0-405,-1603 1 2324,1705 0-3020,-1 0 0,0 1 0,-16 3 0,7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3:19.5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47 21604,'3995'0'0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3:25.7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0 294 4915,'2542'0'16400,"-2524"-1"-16231,-1-1 1,0-1-1,23-6 0,-19 4 123,38-4 0,24 7-167,-56 2-85,0 0-1,0-2 0,0-1 0,0-1 1,40-12-1,-67 16-39,154-49 0,-136 45 0,39-4 0,-37 6 0,32-7 0,132-40 0,-150 41 0,0 2 0,57-2 0,72 7 0,-85 2 0,-74-1-19,1 0-1,0-1 1,0 1-1,0-1 1,0 0 0,-1 0-1,1 0 1,0-1-1,-1 0 1,1 1 0,7-6-1,-10 5 10,0 1 0,0-1-1,-1 0 1,1 1 0,-1-1-1,1 0 1,-1 0 0,0 0 0,1 0-1,-1 0 1,0 0 0,0 0-1,-1 0 1,1-1 0,0 1-1,-1 0 1,0-1 0,1 1 0,-1 0-1,0-1 1,0 1 0,0 0-1,0-1 1,-1 1 0,1 0 0,-2-4-1,-3-12-19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3:31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202 1 4915,'402'0'2884,"-378"1"-2631,-1 1-1,38 9 1,-33-5 36,35 2 0,124-8 891,26 2 175,-133 11-778,-52-7-294,35 2 1,-27-6-12,-24-2 43,-30 0-1,-12-1-95,-13 0 223,1 1 1,-77 12-1,48 0 92,32-7-196,0 3 0,-40 13 1,48-13-106,0-1 1,0-1-1,0-1 1,-1-2-1,1-1 1,-38-3-1,40 2 47,1 1 1,-36 8-1,31-4 58,-42 2 0,-53-10 472,-57 4 362,181-2-1140,-1 1 0,1 0 0,-1 0 0,1 0-1,0 0 1,-1 1 0,1 0 0,0-1 0,0 2 0,0-1 0,0 0 0,0 1 0,1 0-1,-1-1 1,1 2 0,-4 3 0,2-1 18,1 0 0,0 1 1,0-1-1,1 1 0,0 0 0,0 0 0,0 0 1,-2 15-1,3-13-50,-26 130 0,24-114 0,2 0 0,1 0 0,3 41 0,-2-62 0,1 0 0,-1 0 0,1-1 0,0 1 0,1 0 0,-1 0 0,1-1 0,-1 1 0,1-1 0,0 0 0,0 1 0,1-1 0,-1 0 0,1 0 0,0 0 0,-1-1 0,1 1 0,0-1 0,1 1 0,-1-1 0,0 0 0,1 0 0,-1 0 0,1-1 0,-1 1 0,1-1 0,0 0 0,6 1 0,9 1 0,1 0 0,0-2 0,0 0 0,28-2 0,-24 0 0,487-2 0,-306 4 0,-181 0 0,0 1 0,36 9 0,-31-5 0,33 2 0,265-5 0,-168-5 0,897 2 0,-1029-2 0,1-1 0,46-11 0,-32 6 0,103-32 0,-106 27 0,0 2 0,80-12 0,-98 20 0,0-1 0,-1-1 0,29-11 0,-25 8 0,41-8 0,-41 10 0,1-1 0,37-15 0,-2 0 0,-46 17 0,0-1 0,0 0 0,-1 0 0,0-2 0,0 1 0,21-19 0,-32 25 0,-1 0 0,0 0 0,0 0 0,0 0 0,0 0 0,0 0 0,0-1 0,0 1 0,0 0 0,0-1 0,-1 1 0,1 0 0,0-1 0,-1 1 0,1-1 0,-1 1 0,1-3 0,-2 3 0,1 0 0,0 0 0,0 0 0,0 0 0,-1 0 0,1 0 0,-1 0 0,1 0 0,-1 0 0,1 0 0,-1 1 0,1-1 0,-1 0 0,0 0 0,1 1 0,-1-1 0,0 0 0,0 1 0,1-1 0,-3 0 0,-2-2 0,-1 1 0,1 0 0,-1 0 0,0 0 0,1 1 0,-1 0 0,-10-1 0,-211 1 0,103 4 0,102-4 0,1 0 0,0-2 0,-41-10 0,-68-10 0,74 12 0,32 7 0,0-1 0,-44-15 0,27 4 0,0 1 0,-77-16 0,80 22 0,1-2 0,0-2 0,-53-26 0,35 14 0,21 11 0,0 1 0,-2 1 0,1 2 0,-1 2 0,-1 1 0,1 1 0,-58 0 0,70 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39:34.0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540 1 4915,'-344'0'2523,"334"0"-2440,0 0-1,0 1 1,0 0-1,0 1 1,0 0 0,1 0-1,-1 1 1,1 0-1,-1 1 1,1 0-1,0 0 1,1 1 0,-17 12-1,-21 15 459,46-28-305,7-1-99,10-2 25,-16-1-157,343 0 2198,-127-2-621,1452 2 7895,-1643 1-9477,0 2 0,0 1 0,0 1 0,27 10 0,-21-6 0,63 9 0,-72-14 0,1 1 0,0 2 0,-1 0 0,-1 1 0,1 2 0,36 20 0,-35-16 0,1-2 0,1-1 0,0-1 0,17 3 0</inkml:trace>
  <inkml:trace contextRef="#ctx0" brushRef="#br0" timeOffset="-1">2882 462 22937,'-12'-1'0,"-35"-2"0,8 2 0,1-1 0,0 2 0,0 1 0,-67 12 0,55-5 0,0-3 0,0-1 0,-89-5 0,-57 3 0,172 1 0,-36 11 0,27-6 0,-20 8 0,50-15 0,-1 0 0,1 1 0,-1-1 0,1 1 0,0 0 0,-1 1 0,1-1 0,0 0 0,0 1 0,1-1 0,-5 6 0,6-7 0,1 0 0,-1 0 0,1 0 0,-1 0 0,1 0 0,-1 0 0,1 0 0,0 0 0,0 0 0,-1 1 0,1-1 0,0 0 0,0 0 0,0 0 0,0 0 0,0 0 0,1 0 0,-1 0 0,0 0 0,0 0 0,1 0 0,0 2 0,0-1 0,0 0 0,1 0 0,-1 0 0,1-1 0,-1 1 0,1 0 0,0-1 0,-1 1 0,5 2 0,0 0 0,1-1 0,-1 0 0,1 0 0,0 0 0,13 3 0,18-1 0,-1-2 0,1-2 0,53-4 0,-7 1 0,132 2 0,-978 0 0,758-1 0,-1 1 0,1 0 0,-1 0 0,1 0 0,0 1 0,-1 0 0,1 0 0,0 0 0,0 0 0,0 0 0,-1 1 0,1 0 0,1 0 0,-6 3 0,-3 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39:34.0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4225 0 18022,'85'43'0</inkml:trace>
  <inkml:trace contextRef="#ctx0" brushRef="#br0" timeOffset="1">4338 215 18022,'-4338'-25'0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0:14.1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37 460 4915,'-1'23'387,"-2"0"-1,-8 38 1,6-34-119,-4 37 1,1 35 452,8-99-713,0 1 1,0-1 0,0 0-1,0 0 1,0 0-1,0 1 1,0-1 0,0 0-1,0 0 1,0 0 0,0 1-1,0-1 1,0 0 0,1 0-1,-1 0 1,0 1 0,0-1-1,0 0 1,0 0 0,0 0-1,0 0 1,0 1 0,1-1-1,-1 0 1,0 0 0,0 0-1,0 0 1,0 0 0,1 0-1,-1 0 1,0 1 0,0-1-1,0 0 1,0 0 0,1 0-1,-1 0 1,0 0 0,1 0-1,9-3 193,12-11 18,-20 12-181,17-12 11,26-28 0,3-3-145,-38 37 151,0 0-1,0 1 0,1 0 0,0 0 1,1 1-1,-1 1 0,1 0 0,0 0 1,0 1-1,0 1 0,1 0 0,0 1 1,-1 0-1,1 1 0,14 0 0,738 5 3957,1894-4 5917,-2654 0-9928,1 0 0,-1 0 0,0 1 0,0-1 0,0 1 0,0 0 0,0 1 0,0-1 0,5 3 0,-8-2 0,0-1 0,1 1 0,-1-1 0,0 1 0,0 0 0,-1 0 0,1 0 0,0 0 0,-1 0 0,1 0 0,-1 0 0,1 1 0,-1-1 0,0 1 0,0-1 0,0 1 0,-1-1 0,1 1 0,0 4 0,2 19 0,-1 1 0,-1 0 0,-2 0 0,-5 37 0,5-60 0,1 0 0,-1 0 0,0 0 0,0 0 0,-1 0 0,1-1 0,-1 1 0,0 0 0,0-1 0,0 1 0,0-1 0,-1 0 0,1 0 0,-1 0 0,0 0 0,0 0 0,0 0 0,0-1 0,-1 0 0,1 1 0,0-1 0,-1 0 0,0-1 0,1 1 0,-1-1 0,0 1 0,-7 0 0,-8 1 0,0 0 0,0-1 0,-1-1 0,-30-3 0,25 1 0,-919-3 0,516 6 0,-171-2 0,575 1 0,0 2 0,-37 7 0,33-4 0,-35 2 0,-42 7 0,69-9 0,-51 2 0,69-7 0,-9-1 0,-1 1 0,-42 8 0,-129 27 0,141-28 0,0-3 0,0-2 0,-61-6 0,12 1 0,15 3 0,-101-3 0,189 2-17,1 0 1,-1-1-1,0 0 1,0 1-1,0-1 0,0-1 1,1 1-1,-1 0 1,0-1-1,1 0 0,0 0 1,-1 0-1,1 0 1,0 0-1,0-1 0,0 1 1,0-1-1,-3-5 1,3 3-18,0 0 0,0-1 0,1 1 0,0-1 1,0 1-1,1-1 0,-1 0 0,1 0 0,0 0 1,1 0-1,0-8 0,-1-33-417,6-51 1,-5 94 441,1 1 1,-1 0-1,1 0 1,0 0-1,0 0 1,1 0-1,-1 0 0,0 1 1,1-1-1,0 0 1,-1 1-1,1-1 1,0 1-1,1-1 1,3-3-1,-1 2 11,0 1 0,1 0 0,-1 0 0,1 0 0,0 0 0,-1 1 0,11-3 0,5 1 21,1 0 0,-1 1 0,35 1 0,346 4 230,-391-3-243,1 1 1,0-2-1,-1 0 1,1 0-1,-1-1 1,16-6-1,62-34 67,-87 42-76,27-12 45,53-17-1,13-7 23,53-22 55,-19 10-30,10-5 10,-133 52-97,-2 0-1,1 0 0,-1 0 1,0 0-1,0 0 0,0-1 1,0 0-1,0 1 0,4-6 1,-8 8-6,0 0 1,0-1 0,0 1 0,0 0-1,0-1 1,0 1 0,0 0 0,0-1-1,0 1 1,0 0 0,0 0 0,0-1 0,0 1-1,0 0 1,0-1 0,0 1 0,0 0-1,-1-1 1,1 1 0,0 0 0,0 0-1,0-1 1,-1 1 0,1 0 0,0 0-1,0 0 1,0-1 0,-1 1 0,1 0-1,0 0 1,-1 0 0,1 0 0,0-1-1,0 1 1,-1 0 0,1 0 0,0 0-1,-1 0 1,1 0 0,0 0 0,-1 0-1,1 0 1,0 0 0,0 0 0,-1 0-1,1 0 1,-1 0 0,-18-2 16,19 2-16,-263-1 162,122 3-74,-800-2 320,933 0-409,1 0 0,0 0 0,-1 1 0,1 0 0,0 0 0,0 1 0,-10 4 0,14-5 0,0 1 0,0 0 0,0-1 0,0 2 0,0-1 0,0 0 0,1 0 0,-1 1 0,1-1 0,0 1 0,0 0 0,0 0 0,0 0 0,0 0 0,0 0 0,1 0 0,-2 6 0,-3 8 0,-6 13 0,2 0 0,1 1 0,2 0 0,-7 56 0,11-59 0,-8 39 0,5-41 0,-3 53 0,9 51 0,2-134-35,-1 0-1,1 1 1,0-1 0,0 0 0,0 1-1,0-1 1,1 1 0,0 0-1,-1 0 1,1 0 0,4-3 0,49-46-527,-44 42 524,7-7 53,2 1-1,0 2 1,1 0-1,0 1 1,42-16-1,-52 22-84,0 0 0,-1-1-1,1 0 1,18-19 0,0 3-209,17-16-128,-26 21 196,2 1 1,1 0-1,47-26 1,15-7 173,-64 37-46,1 0 0,0 1 0,30-11 0,63-25 115,-26 9-79,-75 33 89,27-17 1,-27 15-13,-1 1 1,19-7 0,-5 6 21,-1 1 1,1 1-1,53-5 0,-50 6 8,0-1-1,-1-2 0,55-23 0,-34 12 4,67-23 112,-64 22-101,-42 15-49,0 1 0,1 0-1,0 1 1,25-6 0,61 6 92,-73 5-65,0-2 1,49-8 0,-20 1 29,1 2 0,-1 2 1,67 4-1,-67 1-19,-49-1-53,0 0 0,1 1-1,-1 0 1,0 0 0,0 0 0,0 1 0,0 0 0,10 4 0,-13-4-4,0-1-1,0 1 1,-1 0-1,1 0 1,-1 0 0,1 0-1,-1 1 1,0-1 0,1 1-1,-1-1 1,0 1-1,-1 0 1,1 0 0,0 0-1,-1 0 1,0 0-1,0 0 1,1 4 0,-1-6-3,-1 1 0,0 0 0,0-1 0,0 1 0,0 0-1,0-1 1,0 1 0,0-1 0,0 1 0,-1 0 0,1-1 0,0 1 0,-1-1 0,0 1 0,1-1 0,-1 1 0,0-1 0,0 0 0,0 1 0,0-1 0,0 0 0,0 0 0,0 1 0,0-1 0,0 0 0,-1 0 0,1 0 0,0-1 0,-1 1-1,1 0 1,-1 0 0,1-1 0,-1 1 0,1-1 0,-1 1 0,1-1 0,-3 1 0,-7 1 13,0 0 0,0 0 1,0-1-1,-12-1 0,21 0-13,-307-1 342,97-1-102,110 2-47,136-1-127,1 3 1,53 8 0,117 25 18,-124-23-88,21 5 0,113 40 0,-91-31 0,150 13 0,48-35 0,-176-6 0,245 2 0,-373 1 0,-1 1 0,1 0 0,21 7 0,-18-4 0,38 4 0,-36-6 0,1 1 0,-1 1 0,45 15 0,-24-6 0,24 4 0,-6 0 0</inkml:trace>
  <inkml:trace contextRef="#ctx0" brushRef="#br0" timeOffset="1">4260 935 22937,'-3'2'0,"0"-1"0,0 1 0,0-1 0,0 0 0,0 0 0,-1 0 0,-4 0 0,-7 1 0,-1 0 0,0-1 0,-28-3 0,18 1 0,-1 0 0,0-1 0,0-2 0,0 0 0,0-2 0,0-1 0,-27-11 0,39 13 0,0 1 0,0 0 0,-1 1 0,1 0 0,-21 0 0,-80 5 0,49 0 0,11-3 0,-45 1 0,89 1 0,1 0 0,0 1 0,-1 1 0,1 0 0,0 0 0,-16 7 0,11-3 0,0 0 0,-1-2 0,0 0 0,0-1 0,0 0 0,-28 1 0,-108-5 0,70-2 0,-683 2 0,737-2 0,0-1 0,-31-6 0,28 3 0,-46-3 0,13 10 0,44 0 0,-1 0 0,0-2 0,0-1 0,0 0 0,-21-6 0,20 2 0,0 2 0,-1 1 0,-33-1 0,4 1 0,49 2-11,0 0 0,0 0 0,0 0 0,0 0 0,1-1 0,-1 0 0,1 1 1,-1-1-1,1-1 0,0 1 0,0 0 0,-1-1 0,2 0 0,-1 1 0,0-1 0,-4-7 0,4 6 0,0 1-1,0-1 0,0 1 0,-1 0 1,1 0-1,-1 0 0,0 0 1,0 0-1,0 1 0,0 0 0,0-1 1,0 2-1,-6-3 0,-19 0 17,0 1 0,1 1-1,-1 1 1,-36 5-1,-9-1 6,-497-3 62,569 0-72,-41-3 6,41 3-6,1-1 0,0 1 1,-1 0-1,1 0 0,0-1 0,0 1 1,-1 0-1,1-1 0,0 0 1,0 1-1,0-1 0,0 0 1,0 1-1,0-1 0,0 0 0,0 0 1,0 0-1,0 0 0,0 0 1,0 0-1,0 0 0,1 0 0,-1 0 1,0-1-1,1 1 0,-1 0 1,1 0-1,-1-3 0,1 3 1,1 0-1,-1 0 0,0 0 0,1-1 1,-1 1-1,1 0 0,-1 0 1,1 0-1,0 0 0,-1 0 0,1 0 1,0 1-1,0-1 0,0 0 1,-1 0-1,1 0 0,0 1 1,0-1-1,0 0 0,0 1 0,0-1 1,1 1-1,-1-1 0,0 1 1,0 0-1,0 0 0,0-1 0,2 1 1,37-6 4,-38 5-4,226-1 27,-114 5-13,-82-3-12,-12 1 1,0-1 0,0-1-1,1-1 1,37-8 0,-18 1 2,11-4 1,-34 6-6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4:10.2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1852 1 4915,'658'0'4506,"-647"0"-4404,1 1 0,0 1 0,-1 0 1,1 1-1,-1 0 0,12 5 1,65 31 633,-70-30-597,-2-1 18,1 0 1,-1-1 0,1-1-1,1-1 1,-1 0 0,1-2-1,33 4 1,-24-4 63,0 2 1,0 0-1,0 2 1,-1 1-1,0 0 1,-1 3-1,32 16 0,48 38 817,-88-58-890,0-1 0,1-1-1,-1 0 1,1-2 0,0 0-1,0-1 1,29 0 0,-25-1 42,1 0 0,-1 2 0,0 1 0,28 8 0,-34-8-60,0 1 0,0 1-1,-1 1 1,0 0 0,-1 1 0,0 1 0,0 0 0,18 16-1,22 17 444,-44-37-471,-1 2 0,-1-1 0,1 1-1,-1 0 1,0 1 0,-1 0 0,0 0 0,0 1 0,6 10-1,-2 1 139,-1 2 1,11 32-1,-18-43-137,0 0 0,-1 0 0,0 1 0,-1-1 0,0 1 0,-1 22 0,-1-31-79,1 0 0,-1 0 0,1-1 0,-1 1 0,0 0 0,0-1-1,0 1 1,0-1 0,-1 1 0,1-1 0,-1 1 0,1-1 0,-1 0 0,0 0 0,0 0-1,0 0 1,0 0 0,0 0 0,0-1 0,0 1 0,-1-1 0,1 1 0,-1-1 0,1 0 0,-1 0-1,1 0 1,-1 0 0,0-1 0,-3 2 0,-9 0 93,0-1 0,0 0-1,0 0 1,-20-3 0,14 0 7,-48 1-81,23 1-21,-49-7 1,80 5-22,0-1 0,1-1 0,-1 0 0,1 0 0,0-2 1,0 0-1,-17-10 0,11 6-1,0 0 0,-1 1 0,0 1 0,0 1 0,-1 1 0,0 1 0,0 1 0,0 1 0,0 1 0,-25 1 0,16-1 0,-54-10 0,51 6 0,-45-2 0,77 8 0,-26 0 0,0-1 0,1-2 0,-1 0 0,1-2 0,-32-9 0,-97-29 0,129 36 0,3 3 0,0 0 0,-42 0 0,38 3 0,-46-7 0,-127-27 0,172 31 0,-50-1 0,17 2 0,42 0 0,-29-7 0,30 5 0,1 2 0,-20-3 0,-136 7 0,-22-3 0,127-11 0,51 9 0,-1 0 0,-19-1 0,-10 3 0,29 3 0,1-2 0,-1 0 0,1-2 0,-19-4 0,10 1 0,-1 1 0,0 1 0,-34-1 0,-88 6 0,58 1 0,-304-2 0,381 0 0,0-2 0,0 1 0,1-2 0,-1 0 0,-23-9 0,-68-33 0,106 45 0,-9-4 0,0 1 0,0 0 0,0 0 0,-1 1 0,-11-1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9:15.8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4915,'401'0'2884,"-370"2"-2577,0 1 1,0 1 0,50 16-1,-49-12-36,0-1-1,0-1 0,41 2 0,328-8 2389,-174-2-1383,-202 2-1246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0:14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276 656 4915,'1188'0'8290,"-2652"0"1412,2942 0-9672,-1444-2-30,0-2 0,-1-2 0,1-1 0,-1-1 0,35-15 0,37-8 0,-16 2 0,-24 8 0,-39 15 0,1 2 0,-1 1 0,1 1 0,0 1 0,37 4 0,-4-2 0,-12-1 0,0-2 0,73-13 0,-91 11 0,40 0 0,-47 3 0,0 0 0,0-2 0,36-8 0,-50 8-55,0-1 1,-1 0 0,1-1-1,-1 0 1,0 0-1,0-1 1,12-11 0,21-15-120,-17 16 160,22-20-1,-38 29-27,0 0 0,-1 0 0,0-1 0,0-1 0,-1 1 0,7-12 0,-5 9 9,-1 0 1,1 1-1,1 0 0,0 1 0,0 0 1,1 1-1,0 0 0,0 0 0,23-12 1,23-18-156,-41 27 195,0 2-1,-5 4-5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0:14.1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4648 487 4915,'-18'1'269,"0"1"0,0 0 0,-19 7 0,16-5 4,-38 5 0,-46-8 377,65 0-383</inkml:trace>
  <inkml:trace contextRef="#ctx0" brushRef="#br0" timeOffset="1">1965 514 22937,'171'0'0,"-130"-5"0,73-18 0,-73 13 0,65-6 0,-39 12 0,-28 3 0,47-8 0,-28 0 0,-30 5 0,0-1 0,0-1 0,29-10 0,50-17 0,-61 20 0,-20 8 0,2 0 0,-1 2 0,1 0 0,52 4 0,29-3 0,-76-2 0,-1-2 0,47-14 0,7-2 0,0 2 0,87-32 0,-145 45 0,1 0 0,0 2 0,31-2 0,18-3 0,-1-5 0,-36 6 0,1 2 0,54-2 0,17 10 0,59-2 0,-154-2 0,-1 0 0,1-1 0,31-13 0,-37 12 0</inkml:trace>
  <inkml:trace contextRef="#ctx0" brushRef="#br0" timeOffset="-1">4723 492 22937,'-5'4'0,"1"-1"0,1 0 0,0 0 0,0 0 0,0 0 0,0 1 0,2-3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4:33.8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2292 182 22423,'-1'7'0,"-1"1"0,-3-1 0,-1 0 0,-2 0 0,-2 0 0,-1 0 0,-2 0 0,-2-1 0,-1 1 0,-2 0 0,-2-1 0,-1 0 0,-2 1 0,-1-1 0,-2-1 0,-1 1 0,-1 0 0,-2-1 0,-1 0 0,-2 0 0,-1 0 0,0-1 0,-2 1 0,-1-1 0,-1 0 0,-1-1 0,-1 1 0,0-1 0,-1 0 0,-1-1 0,-1 1 0,0-1 0,0-1 0,-1 1 0,-1-1 0,1 0 0,-1 0 0,0-1 0,0 1 0,0-2 0,0 1 0,1-1 0,-1 0 0,1 0 0,0-1 0,0 1 0,1-1 0,1-1 0,0 1 0,0-1 0,2 0 0,0-1 0,1 1 0,2-1 0,0 0 0,1-1 0,1 1 0,1-1 0,2 0 0,1 0 0,1 0 0,1-1 0,2 0 0,1 1 0,2-1 0,1-1 0,2 1 0,2 0 0,1-1 0,1 0 0,2 1 0,2-1 0,2 0 0,1 0 0,2 0 0,2 0 0,2 0 0,1-1 0,2 1 0,2 0 0,2 0 0,1 0 0,2 0 0,2 0 0,2 0 0,1 0 0,2 0 0,2 0 0,2 1 0,1-1 0,1 1 0,2-1 0,2 1 0,1 0 0,2 0 0,1 1 0,2-1 0,1 1 0,1 0 0,1 0 0,2 0 0,1 0 0,1 1 0,1 0 0,0 0 0,2 0 0,1 1 0,0 0 0,2 0 0,0 0 0,0 1 0,1 0 0,1 0 0,0 1 0,0-1 0,1 1 0,-1 1 0,1-1 0,0 1 0,0 0 0,0 1 0,0-1 0,-1 1 0,1 1 0,-1-1 0,-1 1 0,0 0 0,0 0 0,-1 1 0,-1 0 0,-1 0 0,0 0 0,-1 1 0,-1 0 0,-1 0 0,-1 0 0,-2 1 0,0 0 0,-1 0 0,-2 0 0,-1 0 0,-2 1 0,-1-1 0,-1 1 0,-2 0 0,-1 0 0,-2 1 0,-1-1 0,-2 1 0,-2-1 0,-1 1 0,-2 0 0,-2 0 0,-1 0 0,-2 0 0,-2 0 0,-1 0 0,-3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4:49.4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4243 603 4915,'-143'-1'1748,"-164"2"116,-61 35 518,240-20-1616,66-9-345,-283 21 1537,251-30-1483,-87 3 672,112 12-612,51-9-353,0 0 0,-21 1 0,-86-3 1242,157 4-975,38 12 0,-39-9-3,52 8-1,39-8 774,135-9 1,-129-2-706,-24-3-506,128-23 0,-86 8-10,186-14 2,-271 29 0,1-3 0,73-18 0,-81 7 0,-40 13 0,1 1 0,1 0 0,22-4 0,-22 6-3,-1-1 0,0 0 1,0-1-1,0 0 0,-1-2 1,1 0-1,-1 0 0,-1-1 0,0-1 1,18-14-1,-28 20-27,0 1 1,-1-1-1,1 0 0,-1 0 1,1 1-1,-1-2 0,0 1 1,0 0-1,0 0 0,0-1 1,-1 1-1,1-1 0,-1 1 1,0-1-1,0 0 0,0 1 1,0-8-1,-1 9 26,-1 0-1,1 0 1,0-1-1,-1 1 1,1 0-1,-1-1 0,0 1 1,0 0-1,0 0 1,0 0-1,0 0 1,0 0-1,0 0 1,-1 0-1,1 0 1,-1 1-1,0-1 1,1 0-1,-1 1 1,0 0-1,0-1 1,0 1-1,0 0 1,0 0-1,0 0 1,0 0-1,0 0 1,-1 0-1,-3 0 1,-10-2 9,0 0 1,0 1 0,0 1 0,-32 1-1,31 1 1,0-1 0,-1 0 0,1-2 0,-21-4-1,2 0 9,0 0 0,-1 3 0,-37 0-1,-67-7 28,60 0-11,-81 0 1,-83 11 30,86 1-23,28-3-9,-147 3 49,170 12-50,-14 0 4,-27 0 7,-3-1-2,13 3 0,89-9-18,-60 1-1,67-8-7,14-1 0,-1 2-1,1 1 1,-39 7 0,31-3-5,-70 4 1,52-7-5,-33 10-2,54-8 0,-44 3 0,-278-7 0,171-2 0,184 1 0,0 0 0,-1 0 0,1 0 0,0 0 0,0 0 0,-1 0 0,1 0 0,0-1 0,0 1 0,-1 0 0,1-1 0,0 1 0,0-1 0,-2 0 0,3 0 0,0 1 0,0 0 0,0-1 0,0 1 0,0 0 0,0-1 0,0 1 0,0 0 0,0-1 0,0 1 0,0 0 0,0-1 0,0 1 0,0 0 0,1 0 0,-1-1 0,0 1 0,0 0 0,0-1 0,0 1 0,1 0 0,-1 0 0,0-1 0,0 1 0,0 0 0,1 0 0,-1-1 0,0 1 0,1 0 0,-1 0 0,0 0 0,1-1 0,36-19 0,0 5 0,1 2 0,65-13 0,25-8 0,-28-3 0,-46 16 0,94-24 0,-15 8 0,-96 24 0,0 2 0,76-12 0,176-1 0,237 13 0,-328 13 0,-150-1 0,-12 0 0,-1-1 0,1-2 0,47-9 0,22-15 0,100-18 0,82 9 0,-204 22 0,-51 7 0,54-3 0,-52 8 0,188 3 0,-219-2 0,1 0 0,0 1 0,0-1 0,0 1 0,-1 0 0,1 0 0,0 0 0,-1 0 0,1 1 0,-1 0 0,1-1 0,-1 1 0,0 0 0,0 1 0,0-1 0,0 1 0,0-1 0,0 1 0,-1 0 0,1 0 0,-1 0 0,0 0 0,0 0 0,0 1 0,0-1 0,1 6 0,0-4 0,0 0 0,0-1 0,0 1 0,0-1 0,1 0 0,0 0 0,0 0 0,8 7 0,-6-7 0,0 1 0,-1 1 0,8 9 0,-11-13 0,-1-1 0,0 1 0,0 0 0,0 0 0,0 1 0,0-1 0,0 0 0,-1 0 0,1 0 0,-1 0 0,0 1 0,1-1 0,-1 0 0,0 0 0,0 1 0,-1 2 0,0-1 0,0-1 0,0 1 0,-1 0 0,1-1 0,-1 0 0,0 1 0,0-1 0,0 0 0,0 0 0,-1 0 0,1 0 0,-1 0 0,0-1 0,0 1 0,0-1 0,0 0 0,0 0 0,0 0 0,-8 3 0,2 0 0,-1-2 0,1 1 0,-1-1 0,0-1 0,0 1 0,-14 0 0,-90-3 0,-1-1 0,96 4 0,-32 8 0,34-6 0,-1-2 0,-21 3 0,-2-5 0,18-1 0,17 1 0,8-1 0,18 4 0,-1 1 0,1 1 0,31 15 0,-15-7 0,8 3 0,64 36 0,-86-40 0,-1 1 0,-1 1 0,0 0 0,30 31 0,30 52 0,-16-19 0,-57-71 0,-1 0 0,-1 1 0,1 0 0,-1 0 0,-1 0 0,0 0 0,4 13 0,15 73 0,-12-46 0,-10-44 0,2 6 0,0 0 0,-1 1 0,0-1 0,-1 0 0,-1 17 0,0-25 0,0-1 0,0 1 0,-1-1 0,1 1 0,-1-1 0,0 1 0,0-1 0,0 0 0,0 0 0,0 1 0,0-1 0,-1 0 0,1 0 0,-1 0 0,1 0 0,-1-1 0,0 1 0,0 0 0,0-1 0,0 1 0,0-1 0,0 0 0,0 1 0,0-1 0,0 0 0,-1 0 0,1 0 0,-1-1 0,1 1 0,0-1 0,-4 1 0,-9 1 0,0 0 0,-1-2 0,1 0 0,-1 0 0,-18-4 0,-77-19 0,102 21 0,-3-2-12,1 0 0,0 0 0,0-1 0,1 0 0,-14-9 0,-49-38-113,20 13 81,42 30-8,1 0 0,0-1 1,0 0-1,0-1 0,-9-15 1,-14-14 31,32 39 21,-1-1 0,1 1 0,0-1-1,-1 1 1,1-1 0,0 0 0,0 1 0,0-1-1,0 0 1,1 0 0,-1 0 0,0 0 0,1 0-1,-1 0 1,1 0 0,0 0 0,0 0 0,-1 0 0,1 0-1,1 0 1,-1 0 0,1-3 0,0 3-1,0 0 1,0 0 0,0 0 0,0 1 0,0-1-1,1 0 1,-1 1 0,1-1 0,0 1-1,-1-1 1,1 1 0,0 0 0,0 0-1,-1 0 1,1 0 0,0 0 0,0 0 0,0 0-1,0 0 1,1 1 0,1-1 0,174-29 38,-156 27-35,-15 2-4,1 0-1,-1-1 1,1 0-1,-1-1 1,8-3-1,-14 6-4,1-1 0,-1 1 0,1-1 0,-1 0 0,1 0 0,-1 0 0,0 0-1,1 0 1,-1 0 0,0 0 0,0 0 0,0 0 0,0-1 0,0 1 0,0 0-1,0-1 1,0 1 0,0-1 0,-1 1 0,1-1 0,0 1 0,-1-1 0,0 0-1,1 1 1,-1-1 0,0 0 0,0 1 0,0-4 0,0 4 6,-1-1-1,0 0 1,0 1 0,0-1-1,0 0 1,0 1 0,0-1-1,0 1 1,0 0 0,-1-1 0,1 1-1,-1 0 1,1 0 0,-1 0-1,1 0 1,-1 0 0,1 0 0,-1 0-1,0 1 1,0-1 0,1 0-1,-1 1 1,0 0 0,0-1-1,-2 1 1,-9-2 3,1 0 0,-19 1 0,25 1-2,-79-2 23,-110-5 30,-62-30 8,42 5-14,15 4-5,-53-6 13,157 25-36,-185-12 42,-554 22 120,810-2-174,0-2-1,-38-8 1,36 6 3,-51-5 0,58 10-11,-15-1-1,0-1 0,-56-11 0,48 6 0,-1 3 0,1 1 0,-75 5 0,34-1 0,-560-1 0,669 0 0,1-2 0,0-1 0,0-1 0,-1-2 0,0 0 0,30-12 0,6 1 7,-46 13-15,0 0 1,0 0 0,-1-2-1,18-8 1,-7 0-112,-5 2 106,28-11 0,-31 16 15,0 0-1,1 2 1,-1 0-1,1 1 1,0 1 0,0 1-1,23-1 1,11 3 1,68-3 5,-105 1-7,0 0 0,0-2 1,0 1-1,-1-2 1,0 0-1,15-7 0,-2-2 1,-18 8-1,0 1 0,0 1 0,1 0 0,15-5 0,21-3 3,-24 5-2,1 2 1,0 0-1,29-1 0,-41 5-1,-1 1 0,1-1 0,0-1 0,-1 0 0,1 0 0,-1-1 0,0-1 0,19-8 0,-28 12-1,-1-1 0,1 1 0,-1 0 0,1 0 1,-1 0-1,1-1 0,-1 1 0,0 0 0,1-1 0,-1 1 0,1 0 0,-1-1 0,0 1 0,1-1 1,-1 1-1,0 0 0,1-1 0,-1 1 0,0-1 0,0 1 0,0-1 0,1 1 0,-1-1 0,0 1 1,0-1-1,0 1 0,0-1 0,0 0 0,0 1 0,0-1 0,0 1 0,0-1 0,0 0 0,-1 0 1,0 1-1,0-1 0,0 0 0,1 0 0,-1 1 1,0-1-1,0 0 0,0 1 0,0-1 0,-1 1 0,1-1 1,0 1-1,-2-1 0,-40-5 3,-169 5 10,100 2-6,106-1-6,-1 0-1,0 1 1,0 0-1,-11 2 1,15-2-1,1 0 1,0-1-1,0 1 0,0 0 0,0 0 0,1 1 1,-1-1-1,0 0 0,0 1 0,1-1 0,-1 1 1,1-1-1,-1 1 0,1 0 0,-1-1 1,1 1-1,0 0 0,-2 4 0,-4 12 2,6-14-2,0 0 0,0 0 1,-1-1-1,1 1 0,-1-1 1,0 1-1,0-1 1,0 0-1,0 0 0,-1 0 1,1 0-1,-1 0 0,0 0 1,0-1-1,-3 3 0,-11 4 2,-1 0 0,1-1 0,-25 7 0,28-11 0,0 1-1,0 1 1,0 0-1,0 1 1,1 0 0,-23 18-1,8-1 5,-57 38 1,74-57-6,0 0 0,0 0 0,0-1 0,-1-1 0,-12 3 1,9-3-1,1 1 1,-27 11 0,11 0 2,18-8-3,0 0 0,-1-2 0,0 1 1,-21 4-1,-65 15 3,62-14-1,0-2 0,0-2 0,-67 5 0,30-12-3,80-1 0,0 1 0,1-1 0,-1 0 0,0-1 0,0 1 0,0-1 0,0 0 0,7-4 0,55-31 0,-51 27 0,0 0 0,1 1 0,0 0 0,35-10 0,-37 16-18,-1-2 1,30-11-1,-39 13 9,0 0 1,-1 0-1,1 0 0,-1-1 0,1 0 0,-1 0 0,0-1 1,-1 1-1,1-1 0,3-5 0,-7 9 8,0 0 1,-1 1-1,1-1 0,-1 0 0,1 0 1,0 0-1,-1 0 0,0 0 1,1 0-1,-1 1 0,1-1 1,-1 0-1,0 0 0,0 0 0,0 0 1,1 0-1,-1 0 0,0 0 1,0-1-1,0 1 0,-1 0 1,1 0-1,0 0 0,0 0 0,0 0 1,-1 1-1,1-1 0,-1 0 1,1 0-1,-1 0 0,1 0 1,-1 0-1,1 0 0,-1 0 0,0 1 1,1-1-1,-1 0 0,0 1 1,-1-2-1,0 1 1,-1 0 1,1-1-1,-1 1 1,1 1-1,-1-1 0,1 0 1,-1 1-1,1-1 1,-1 1-1,0 0 1,1 0-1,-1 0 1,1 0-1,-5 1 0,-11 4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5:21.3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91 721 4915,'21'0'212,"0"-2"0,-1 0 0,1-1 0,-1-1 0,0-1 1,0 0-1,24-12 0,-4 4 233,0 1 0,64-10 1,-54 9-67,-34 8-205,1 1 0,18-2 0,-1 1 149,0-1 0,33-12 1,30-6 403,-63 20-374,0 1 0,59 3 0,-62 2-59,0-2 1,0-2-1,52-8 1,-36 2 110,1 2 1,0 2-1,65 4 1,-86-2-160,-1-1 0,0-1 0,1-1 0,41-14 0,14-3 295,-36 10-193,-30 7-163,0 1-1,24-4 0,37-6 402,-54 9-248,46-5 0,59-4 547,-79 6-389,59 0 0,-15 10 93,71-4 456,-83-11-463,-54 7-340,36-2 0,5 6-218,-38 2-25,-1-1 0,44-8 0,-28 1 1,91-4 0,47 14 0,-62 0 0,221-2 0,-321 1 0,-1 1 0,1 1 0,24 7 0,-6-1 0,-17-4 0,0 0 0,-1 2 0,0 0 0,0 1 0,0 2 0,-1 0 0,-1 1 0,23 16 0,-23-15 0,1 0 0,1-1 0,0-1 0,1-1 0,-1-1 0,2-1 0,-1-1 0,27 3 0,-46-8 0,0 0 0,0 0 0,0 0 0,0 1 0,0-1 0,0 1 0,0-1 0,-1 1 0,1 0 0,0 0 0,-1 1 0,0-1 0,1 0 0,-1 1 0,0-1 0,0 1 0,-1 0 0,1 0 0,-1 0 0,1 0 0,-1 0 0,0 0 0,0 0 0,0 0 0,0 0 0,-1 0 0,1 5 0,0-2 0,0 1 0,-1-1 0,0 0 0,0 1 0,-1-1 0,0 1 0,0-1 0,0 0 0,-1 0 0,0 0 0,0 0 0,0 0 0,-5 8 0,-1-2 0,0 0 0,-1-1 0,0-1 0,0 1 0,-1-1 0,-1-1 0,1 0 0,-1 0 0,-1-1 0,0-1 0,0 0 0,0 0 0,-1-1 0,0-1 0,0 0 0,-1-1 0,-15 3 0,-13 3 0,0-2 0,-1-2 0,-60 1 0,-496-8 0,581-1 0,1 1 0,0-2 0,-23-6 0,19 4 0,-38-4 0,-247 7 0,156 3 0,-820-1 0,952 1 0,1 1 0,0 1 0,-23 6 0,19-4 0,-38 4 0,-248-7 0,158-3 0,-393 1 0,524-2 0,1 1 0,-1-2 0,-21-6 0,18 4 0,-38-4 0,38 7 0,-39-1 0,54 3 0,0 1 0,0-1 0,0 1 0,0 0 0,0 0 0,1 1 0,-8 2 0,12-4 0,0 0 0,0 1 0,0-1 0,0 1 0,0 0 0,0-1 0,0 1 0,0 0 0,0-1 0,0 1 0,1 0 0,-1 0 0,0 0 0,0 0 0,1 0 0,-1 0 0,1 0 0,-1 0 0,1 0 0,-1 0 0,1 0 0,-1 0 0,1 0 0,0 0 0,0 1 0,0-1 0,-1 0 0,1 0 0,0 0 0,1 0 0,-1 1 0,0-1 0,0 0 0,0 0 0,1 0 0,-1 0 0,0 0 0,1 0 0,-1 1 0,2 0 0,2 5 0,1 0 0,0 0 0,0-1 0,10 11 0,-6-7 0,5 4 0,0-1 0,1 0 0,0-1 0,28 17 0,-14-9 0,7 6 0,-28-19 0,1 0 0,-1-1 0,1 0 0,1 0 0,-1-1 0,1 0 0,0-1 0,0 0 0,0 0 0,11 1 0,20-1 0,0-1 0,73-6 0,-23 0 0,1564 3 0,-1638-1 0,1-1 0,-1-1 0,23-6 0,-20 4 0,40-4 0,44-6 0,-69 9 0,53-3 0,-71 8 0,17 1 0,1-2 0,62-11 0,-41-1 0,65-24 0,-102 33 0,0 0 0,0 0 0,21-1 0,15-3 0,4-4 0,73-29 0,-116 37 0,-1 1 0,1 0 0,0 1 0,32-1 0,68 5 0,-47 1 0,245-1 0,-313-1 0,41 3 0,-24 6 0,-17-9 0,-1 0 0,0 1 0,1-1 0,-1 1 0,0-1 0,1 1 0,-1-1 0,0 1 0,0-1 0,1 1 0,-1-1 0,0 1 0,0-1 0,0 1 0,0 0 0,0-1 0,0 1 0,0-1 0,0 1 0,0-1 0,0 1 0,0 0 0,0-1 0,-1 1 0,1-1 0,0 1 0,0-1 0,0 1 0,-1 0 0,0 1 0,-1-1 0,1 1 0,-1 0 0,1-1 0,-1 1 0,0-1 0,1 1 0,-1-1 0,0 0 0,0 0 0,0 0 0,0 0 0,0 0 0,0 0 0,-1-1 0,1 1 0,-2 0 0,-42 5 0,43-6 0,-251 3 0,126-6 0,55 2 0,-81 3 0,146 0 0,0 0 0,1 0 0,0 1 0,-1 0 0,1 1 0,0-1 0,1 1 0,-1 1 0,1-1 0,-1 1 0,-8 10 0,5-7 0,0 0 0,0 0 0,-15 7 0,13-10 0,1-1 0,-1 0 0,0-1 0,0 0 0,0-1 0,-13 0 0,237-5 0,-120 5 0,-68-1 0,0 1 0,36 9 0,-32-5 0,35 2 0,2-4 0,98-8 0,-161 4-11,0 0 0,0 0 0,1-1 0,-1 1 0,0 0 0,0-1 0,0 0 0,0 1 1,0-1-1,0 0 0,0 0 0,0 0 0,0-1 0,0 1 0,0 0 0,0-1 0,-1 1 0,1-1 0,-1 1 0,1-1 0,-1 0 0,0 0 0,1 0 1,-1 0-1,0 0 0,0 0 0,1-3 0,-2 3-2,0-1-1,0 0 1,0 1 0,0-1 0,0 0 0,0 1 0,-1-1-1,1 0 1,-1 1 0,0-1 0,1 0 0,-2 1 0,1-1-1,0 1 1,0 0 0,-1-1 0,1 1 0,-1 0-1,1 0 1,-1 0 0,0 0 0,-2-2 0,-10-7 19,0 1-1,0 0 1,-1 1 0,-22-10 0,-1-1 4,-9-3-2,39 20-17,0 0 1,1 0 0,-1-1-1,1 0 1,-1 0-1,1-1 1,1 0 0,-1 0-1,1-1 1,0 0-1,0 0 1,-8-11 0,6 5-63,1-1 34,-2 1 0,-12-17 0,17 26 39,1 0 0,0-1 1,-1 1-1,0 0 1,0 1-1,1-1 0,-2 1 1,1 0-1,0 0 1,0 0-1,-9-2 0,-11-2 7,-8-2 6,0 1 1,-1 1-1,-41-1 0,13 8 4,39 0-11,0 0 1,-1-2-1,1 0 0,0-2 1,-24-5-1,22 2 5,-1 2-1,1 0 1,-48 1-1,7 0 8,44 0-7,-28-6 0,30 4 0,-36-3 0,-272 6 86,169 3-51,-2011-1 369,2163 0-417,0 0 0,0 1 0,0 0 0,0 0 0,0 0 0,0 0 0,0 1 0,1 0 0,-1 0 0,1 1 0,-1-1 0,1 1 0,0 0 0,0 1 0,0-1 0,0 1 0,1 0 0,0 0 0,-1 1 0,1-1 0,1 1 0,-1 0 0,1 0 0,0 0 0,0 1 0,0-1 0,1 1 0,0-1 0,0 1 0,0 0 0,0 6 0,1-9 0,-3 33 0,-2 1 0,-1-1 0,-15 41 0,12-51 0,1 0 0,1 1 0,2 0 0,0 1 0,-2 47 0,7-46 0,-1-17 0,2 0 0,0 0 0,0 0 0,1 0 0,0 0 0,1 0 0,4 13 0,-5-23 0,1 1 0,0 0 0,0 0 0,0-1 0,0 1 0,0-1 0,1 0 0,-1 0 0,0 0 0,1 0 0,0 0 0,0 0 0,-1-1 0,1 1 0,0-1 0,0 0 0,0 0 0,1 0 0,-1 0 0,0 0 0,0-1 0,0 0 0,1 1 0,-1-1 0,5-1 0,4 1 0,0-1 0,0 0 0,0-1 0,0 0 0,18-7 0,1-3 0,46-25 0,-13 5 0,-39 21 0,-3 2 0,-1-1 0,0 0 0,0-2 0,-1 0 0,32-27 0,-45 33 0,1 0 0,-1 0 0,1 1 0,1 0 0,-1 0 0,1 1 0,18-6 0,2 1 0,36-5 0,17-4 0,-9-6 0,2 0 0,80-14 0,-41 15 0,93-14 0,-145 28 0,112-12 0,-95 15 0,1-5 0,111-28 0,95-14 0,-36 23 0,-92 9 0,-34 11 0,-81 8 0,1-1 0,-1-3 0,0-1 0,61-19 0,-42 4-21,220-83-203,-258 97 227,0 1 1,0 1-1,43-5 0,-57 10-2,0-1 1,-1-1-1,1 0 0,0 0 1,-1 0-1,0-2 1,13-6-1,-3-2 3,-1 0 0,20-19 0,17-11-42,-39 32-120,0-2-1,0 0 0,16-17 0,-4-5-142,-20 24 262,0 1 0,1 0 0,0 0 0,1 1 1,0 0-1,12-9 0,-7 9-29,-1-2 0,0 0 1,-1-1-1,0 0 0,-1-1 0,13-16 1,-17 20 32,-3 4 13,-1 1-1,1-1 0,-1-1 1,5-7-1,-9 12 23,1 0 1,-1 1 0,0-1-1,1 0 1,-1 0 0,0 1-1,0-1 1,1 0-1,-1 0 1,0 1 0,0-1-1,0 0 1,0 0 0,0 0-1,0 1 1,0-1-1,0 0 1,0 0 0,0 1-1,-1-1 1,1 0 0,0 0-1,0 1 1,-1-1-1,1 0 1,-1 0 0,1 1-1,0-1 1,-1 0-1,1 1 1,-1-1 0,0 1-1,1-1 1,-1 1 0,1-1-1,-1 1 1,0-1-1,1 1 1,-1 0 0,0-1-1,0 1 1,1 0 0,-1-1-1,-1 1 1,-11-3 11,-1 0 1,0 1-1,1 1 0,-1 0 1,0 1-1,0 0 0,-14 3 1,-10-1 15,-40-2 26,-47 3 39,122-3-90,0 0 0,1 0 0,-1 1 0,0-1-1,1 1 1,-1 0 0,1-1 0,-1 1 0,1 1-1,-1-1 1,1 0 0,0 1 0,-1-1 0,1 1-1,0-1 1,0 1 0,0 0 0,0 0-1,-2 4 1,2-3 1,1 0 0,-1 1 0,1-1 0,0 1 0,0-1 0,0 1 0,0 0 0,1-1 0,-1 1 0,1 0 0,0 0 0,1 6 0,0 1 7,1-1 1,0 1-1,1-1 1,0 0 0,1 0-1,0 0 1,1 0-1,11 18 1,-5-13 12,1 0 0,1-1 0,0-1 0,0 0 0,2-1 1,27 19-1,-33-25-11,-1 1 1,1 0 0,-1 0 0,0 1-1,-1 0 1,9 13 0,-3-3 17,-2 0 0,13 26 1,-21-36-23,0 0 0,-1 1-1,0 0 1,0-1 0,-1 1 0,0 0 0,0 10 0,-1-9 2,1 0 0,0-1 0,1 1 0,4 17 1,-1-16 3,0 0 0,1-1 0,0 0 0,9 11 0,-8-11 0,0-1-1,-1 1 1,0 0-1,5 14 0,-6-13 1,0 0 0,0-1 0,1 0 0,0 0 0,0 0 0,1-1 0,1 0 0,16 16-1,-20-21-8,0 0 0,0 1 0,0 0 0,-1 0-1,1 0 1,-1 0 0,0 0 0,-1 0-1,1 1 1,-1 0 0,0-1 0,1 9-1,-2-10-1,-1 0 0,0 0 0,0 0 0,0-1 0,0 1 0,-1 0 0,1 0 0,-1-1 0,0 1 0,0 0 0,0-1 0,0 1 0,-1-1 0,0 1 0,0-1 0,0 0 0,0 0 0,0 0 0,0 0 0,-5 4 0,0 0 5,-1-1 1,0 0 0,-1-1-1,0 0 1,0 0 0,0 0-1,0-1 1,-1-1 0,1 0-1,-1 0 1,-15 2 0,-32 11 43,36-8-21,0 1 0,-23 15 0,28-14-8,-2-1-1,1-1 1,-36 12-1,8-9 20,1-2-1,-1-2 1,-1-3-1,-62 0 0,79-3-21,1 2-1,-55 12 0,54-9-15,6 0-5,1 1 0,0 1 0,-36 19 0,-16 5 0,63-28 0,-6 3 0,0-1 0,0-1 0,-1 0 0,0-1 0,-29 2 0,39-5 0,-1 0 0,1 1 0,0 0 0,0 0 0,0 1 0,0 0 0,0 0 0,1 1 0,-1 0 0,1 0 0,0 1 0,0-1 0,-9 10 0,-30 14 0,45-24 0,8-2 0,10-1 0,350-2 0,-134 0 0,-209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1:33.2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281 145 4915,'547'0'3815,"-522"-1"-3565,0-2 1,-1-1-1,1-1 0,45-16 1,-30 10 89,-17 6-149,0 1 1,0 1 0,0 1 0,0 2-1,31 2 1,49-2 460,-83-3-382,30-8 0,-32 6-90,0 2 1,21-3-1,68 3 503,-56 3-27,64-8 0,138-12 757,4 21 373,-86 1-780,-126-3-631,0-2 1,51-11-1,-25 6 296,1 2 0,118 7 0,-71 1-278,1399-2-393,-1513 0 0,-1 0 0,1 0 0,0 1 0,0-1 0,0 1 0,-1 0 0,1 1 0,-1-1 0,1 1 0,-1 0 0,1 0 0,3 3 0,-6-4 0,0 1 0,0-1 0,-1 1 0,1 0 0,0 0 0,-1 0 0,0 0 0,1 0 0,-1 0 0,0 0 0,0 1 0,0-1 0,-1 0 0,1 1 0,0-1 0,-1 0 0,1 1 0,-1-1 0,0 1 0,0-1 0,0 0 0,0 1 0,0-1 0,-1 1 0,0 3 0,-2 4 0,-1-1 0,1 1 0,-1-1 0,-1 0 0,0-1 0,-8 12 0,-16 31 0,18-17 0,9-27 0,0 0 0,-1 0 0,1 0 0,-1 0 0,-1 0 0,-7 11 0,-1-2 0,0-2 0,-19 19 0,26-29 0,0 0 0,0 0 0,-1 0 0,0-1 0,1 0 0,-1 0 0,0 0 0,-1-1 0,1 0 0,-11 2 0,-22 1 0,0-2 0,0-2 0,-43-4 0,-1 1 0,-2391 1 0,1237 2 0,1232-2 0,-1 2 0,0-1 0,0 1 0,0 0 0,0 0 0,0 0 0,-9 4 0,14-4 0,-1 0 0,1 0 0,-1-1 0,1 1 0,-1 1 0,1-1 0,0 0 0,-1 0 0,1 0 0,0 1 0,0-1 0,0 0 0,0 1 0,0-1 0,0 1 0,0 0 0,1-1 0,-1 1 0,0 0 0,1-1 0,-1 1 0,1 0 0,0-1 0,0 1 0,0 0 0,0 0 0,0-1 0,0 1 0,0 0 0,1 2 0,0 4 0,1 0 0,0 0 0,1 0 0,0 0 0,0 0 0,1-1 0,0 0 0,0 0 0,1 0 0,-1 0 0,1 0 0,1-1 0,6 6 0,-3-4 0,0 0 0,1-1 0,0 0 0,0-1 0,0 0 0,1 0 0,0-1 0,15 5 0,-15-6 0,-1 0 0,0 1 0,12 8 0,-15-9 0,-1 0 0,1 0 0,1 0 0,-1-1 0,0 0 0,1-1 0,0 0 0,8 2 0,5-2 0,-1-2 0,0 0 0,1-1 0,-1 0 0,0-2 0,31-8 0,127-42 0,-160 48 0,0 0 0,0 1 0,0 2 0,35-2 0,-25 2 0,29-5 0,-7 0 0,1 2 0,93 3 0,16-1 0,-133 0 0,28-7 0,-30 4 0,36-2 0,61-7 0,28-1 0,-43 17 0,58-2 0,-78-12 0,-56 7 0,48-2 0,-25 8 0,-34 1 0,-1-1 0,1-1 0,0-1 0,36-7 0,-30 2 0,0 2 0,1 1 0,37-1 0,83 6 0,-55 1 0,707-2 0,-770-1 0,1-2 0,29-7 0,-27 4 0,46-2 0,59-7 0,-91 8 0,57-1 0,210 10 0</inkml:trace>
  <inkml:trace contextRef="#ctx0" brushRef="#br0" timeOffset="1">4706 402 22937,'-25'2'0,"-8"1"0,1 1 0,-52 15 0,61-11 0,-1-2 0,0 0 0,0-2 0,0-1 0,-28 1 0,31-3 0,1 2 0,-30 6 0,28-4 0,-37 4 0,-81-8 0</inkml:trace>
  <inkml:trace contextRef="#ctx0" brushRef="#br0" timeOffset="-1">3704 488 22937,'-82'-1'0,"-5"2"0</inkml:trace>
  <inkml:trace contextRef="#ctx0" brushRef="#br0" timeOffset="-3">3508 488 22937,'-60'1'0,"33"3"0,1 1 0,-44 14 0,47-12 0,-1 0 0,0-2 0,-38 4 0,28-7 0,7-1 0,-1 1 0,-27 5 0,11 1 0,-1-2 0,-47 0 0,-92-7 0,64-1 0,-992 2 0,1111 0 0,0 0 0,-1 0 0,1 0 0,0 0 0,0 0 0,-1 0 0,1 0 0,0 0 0,0 1 0,-1-1 0,1 0 0,0 1 0,0-1 0,-2 2 0,3-2 0,0 1 0,0-1 0,0 0 0,0 1 0,0-1 0,0 0 0,0 1 0,0-1 0,0 0 0,0 1 0,0-1 0,0 0 0,0 1 0,0-1 0,0 0 0,1 1 0,-1-1 0,0 0 0,0 1 0,0-1 0,1 0 0,-1 0 0,0 1 0,0-1 0,0 0 0,1 0 0,-1 1 0,0-1 0,1 0 0,-1 0 0,1 0 0,35 20 0,-10-11 0,0-2 0,44 8 0,-38-9 0,50 10 0,0-3 0,142 3 0,-213-16 0,30-1 0,1 2 0,57 9 0,147 26 0,-64-8 0,-102-15 0,-18-2 0,0-3 0,65 1 0,244-10 0</inkml:trace>
  <inkml:trace contextRef="#ctx0" brushRef="#br0" timeOffset="-5">4376 692 22676,'1'-2'-9,"1"0"-9,0-1 0,0 0 0,0 0 0,-1 0 0,1 0 0,-1 0 1,1-4-1,0 2-15,-1 0 0,0-1 1,0 1-1,-1 0 1,1 0-1,-1-1 0,0 1 1,0 0-1,-1-1 1,0 1-1,0 0 1,0 0-1,-3-8 0,3 10 32,-1 0 0,0 0-1,0 0 1,0 0 0,-1 0 0,1 0-1,-1 1 1,1-1 0,-1 1-1,-5-4 1,-37-20 25,16 10-11,3-1 5,-1 1-1,-1 1 0,-44-16 1,32 20 2,0 1 0,-57-5 0,41 8 4,-2-2-29,-15-1-63,2-3 1,-101-32-1,39-10-593,86 33 316,-94-28-1,62 23 419,61 19-54,-1 1 1,0 1-1,0 1 0,0 1 1,-25-3-1,-73-6 102,-14-1-25,2 0 24,-6-1 0,-422 13 383,283 4-288,-406-2 261,652 1-439,0 2-1,-32 7 1,-20 2 19,21-4 46,-93 27-1,104-23-66,-28 13-28,53-17-6,0 0-1,-44 7 1,48-12-1,0 1 0,0 0 0,0 1 0,1 1 0,-1 1 0,1 1 0,1 0 0,0 2 0,0-1 0,1 2 0,-27 22 0,7-9 0,29-20 0,1 0 0,-1 0 0,1 1 0,-8 6 0,14-10 0,0-1 0,0 0 0,-1 0 0,1 0 0,0 1 0,0-1 0,0 0 0,0 0 0,-1 1 0,1-1 0,0 0 0,0 1 0,0-1 0,0 0 0,0 0 0,0 1 0,0-1 0,0 0 0,0 1 0,0-1 0,0 0 0,0 1 0,0-1 0,0 0 0,0 0 0,0 1 0,0-1 0,0 0 0,0 1 0,0-1 0,1 0 0,-1 0 0,0 1 0,0-1 0,0 0 0,0 0 0,1 0 0,-1 1 0,0-1 0,0 0 0,0 0 0,1 0 0,-1 1 0,0-1 0,1 0 0,-1 0 0,0 0 0,0 0 0,1 0 0,-1 0 0,0 0 0,0 1 0,1-1 0,-1 0 0,1 0 0,22 4 0,-18-3 0,24 4 0,-1 1 0,1 1 0,-1 2 0,0 1 0,-1 1 0,36 20 0,-47-21 0,0-1 0,0-1 0,1-1 0,0 0 0,0-1 0,1-1 0,24 5 0,-20-8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1:33.2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1391 4915,'-1'13'279,"2"0"1,3 26-1,-3-34-228,1 0 0,-1 0 0,1 0 0,0-1 0,0 1 0,1-1 0,0 1 0,-1-1 0,1 0-1,6 6 1,102 114 1118,-93-103-813,18 28-1,-23-31-165,-10-14-144,0-1 0,1 1 0,-1-1 0,1 0-1,0 0 1,0 0 0,0-1 0,0 1 0,1-1 0,-1 0 0,1 0 0,-1-1 0,1 1 0,0-1 0,-1 0-1,11 1 1,7 0 157,0-2-1,34-2 0,-21 0 33,268 0 1666,-204 3-1279,-83 0-460,1 1 0,-1 0 1,0 2-1,0 0 0,27 11 0,-24-8 19,0-1 0,1-1 0,25 4 0,37-4 614,89-7 0,-52 0-43,195 2 1231,-296-1-1814,1-1 1,-1 0 0,19-6-1,-16 3 109</inkml:trace>
  <inkml:trace contextRef="#ctx0" brushRef="#br0" timeOffset="1">1915 1791 19811,'198'-1'1308</inkml:trace>
  <inkml:trace contextRef="#ctx0" brushRef="#br0" timeOffset="-2">4792 1620 22204,'59'1'22,"-12"-2"-5</inkml:trace>
  <inkml:trace contextRef="#ctx0" brushRef="#br0" timeOffset="-3">4852 1074 18815,'-2'-16'-44,"-1"-45"-478,5-80 1,0 52 98,-3-21-112,3-100-591,7 155 778</inkml:trace>
  <inkml:trace contextRef="#ctx0" brushRef="#br0" timeOffset="-5">4881 50 13509,'0'-7'-31,"0"-36"-214,0 76 507,1-16-166</inkml:trace>
  <inkml:trace contextRef="#ctx0" brushRef="#br0" timeOffset="-7">4855 392 14869,'-6'74'168,"7"119"552,0-73-321,-1-82-300,0 7 147,1 1-1,10 63 1,-11-106-235</inkml:trace>
  <inkml:trace contextRef="#ctx0" brushRef="#br0" timeOffset="-10">2897 1648 22937,'-87'-34'0,"13"3"0,41 20 0,0 0 0,-2 3 0,1 0 0,-1 3 0,-38-3 0,-178 7 0,120 3 0,-373-2 0,481-1 0,-1-1 0,-38-9 0,37 5 0,-51-3 0,-163 8 0,107 2 0,113-2 0,1-1 0,0 0 0,-19-6 0,15 3 0,-36-4 0,51 9-9,-1-1 0,1 1 0,0-2 0,-9-1 0,14 2 1,0 0 1,0 0-1,0 0 1,0 0-1,0 0 1,0 0-1,0-1 1,0 1-1,0-1 1,1 1-1,-1-1 1,0 0-1,1 0 1,0 1-1,-1-1 1,1 0-1,-2-4 1,-4-11-150,5 11 118,-1 1 0,1-1 1,-1 0-1,-6-8 0,7 11 40,0 1-1,-1 0 0,1 0 1,0 0-1,0 1 1,-1-1-1,1 0 1,-1 1-1,0 0 1,1 0-1,-1-1 1,0 1-1,-5-1 0,-6-1 4,-1 1 0,0 0 0,1 1 0,-1 1 0,-27 2 0,33-1-2,0 0 0,0 1 0,-1 0 1,1 1-1,1 0 0,-1 0 0,0 1 1,1 0-1,0 0 0,-10 7 0,-22 22 8,-34 23 13,39-37-13,29-17-8,-1 1 0,1 1 0,0-1 0,0 1 0,1 0 0,-1 0 1,-5 6-1,-1 4 6,0 1-1,-16 27 1,9-13 1,16-25-7,0 0-1,0-1 1,0 1-1,-1-1 1,0 1-1,0-1 1,0 0-1,0 0 1,0-1-1,-7 4 1,-3 0 2,1-1 1,-18 4-1,-15 5 6,46-14-9,-1 0-1,0 1 0,1-1 1,-1 0-1,0 0 0,1 0 1,-1 1-1,0-1 0,1 0 1,-1 1-1,1-1 1,-1 0-1,1 1 0,-1-1 1,0 1-1,1-1 0,0 1 1,-1-1-1,1 1 0,-1-1 1,1 1-1,0 0 1,-1-1-1,1 1 0,-1 0 1,2 0-1,-1 0 0,1-1 1,0 1-1,-1-1 1,1 1-1,-1-1 1,1 1-1,0-1 1,-1 0-1,1 1 0,0-1 1,-1 0-1,1 1 1,0-1-1,0 0 1,-1 0-1,3 0 0,38 5 10,321-4 57,-172-3-31,-160 1-28,-1-2 0,31-7 1,-28 5 1,46-4 0,-76 9-9,2 1 0,1-1 0,-1 0 0,0-1 0,1 1 0,-1-1 0,0 1 0,0-1 0,1-1 0,-1 1 0,0-1 1,0 1-1,0-1 0,7-5 0,1-5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1:41.0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4915,'1286'0'8440,"-1262"0"-8410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5:46.4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2153 141 21493,'-1'6'0,"-2"-1"0,-1 1 0,-2-1 0,-1 1 0,-2-1 0,-2 1 0,-1-1 0,-2 0 0,-1 0 0,-2 0 0,-2 0 0,-1 0 0,-1 0 0,-2 0 0,-1-1 0,-1 1 0,-2-1 0,-1 0 0,-2 0 0,0 0 0,-2 0 0,0-1 0,-2 1 0,-1-1 0,0 0 0,-2 0 0,0-1 0,-1 1 0,-1-1 0,0 0 0,-1 0 0,0-1 0,-1 1 0,-1-1 0,1 0 0,-1 0 0,0-1 0,0 0 0,-1 1 0,1-2 0,0 1 0,0 0 0,0-1 0,1 0 0,-1 0 0,1-1 0,1 1 0,0-1 0,1 0 0,0 0 0,1-1 0,1 1 0,0-1 0,2 0 0,0 0 0,1-1 0,2 1 0,0-1 0,2 0 0,0 0 0,2 0 0,1 0 0,2-1 0,1 1 0,1-1 0,2 0 0,1 0 0,1 0 0,2 0 0,2 0 0,1 0 0,2 0 0,1-1 0,2 1 0,2-1 0,1 1 0,2-1 0,1 1 0,2-1 0,2 1 0,2-1 0,1 1 0,2-1 0,1 1 0,2-1 0,2 1 0,1 0 0,2-1 0,1 1 0,2 0 0,2 0 0,1 0 0,1 1 0,2-1 0,1 0 0,1 1 0,2 0 0,1 0 0,2 0 0,0 0 0,2 0 0,0 0 0,2 1 0,1 0 0,0 0 0,2 0 0,0 1 0,1-1 0,1 1 0,0 0 0,1 0 0,0 0 0,1 1 0,1 0 0,-1 0 0,1 0 0,0 1 0,0-1 0,0 1 0,1 0 0,-1 1 0,0-1 0,0 1 0,-1 0 0,1 0 0,-1 0 0,-1 1 0,0 0 0,-1 0 0,0 0 0,-1 1 0,-1-1 0,0 1 0,-2 0 0,0 0 0,-1 0 0,-2 1 0,0 0 0,-2 0 0,0 0 0,-2 0 0,-1 0 0,-2 0 0,-1 1 0,-1 0 0,-2-1 0,-1 1 0,-1 0 0,-2 0 0,-2 0 0,-1 1 0,-2-1 0,-1 0 0,-2 1 0,-2-1 0,-1 1 0,-2-1 0,-1 1 0,-2-1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6:05.0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4175 435 4915,'-51'3'657,"-1"3"0,1 1 0,-65 20 1,-77 10 445,64-28 84,-136-10 0,103-1-287,97 1-457,17 0 25,0 1 0,-86 13 0,63-3 262,-1-4 0,-131-4 0,103-3-37,223 14 774,13 2-666,33-15 265,28 2 163,-79 11-408,28 2 43,370-14-822,-245-2-46,-257 0 4,1-1 0,-1 0 0,0-1 0,0-1 0,0 0 0,0-1 0,-1 0 0,0-1 0,16-9 0,-27 14-9,1-1-1,0 1 1,-1-1-1,1 1 1,-1-1 0,0 0-1,1 0 1,-1 0 0,0 0-1,0-1 1,0 1-1,0 0 1,-1-1 0,1 0-1,-1 1 1,1-1 0,-1 0-1,0 1 1,0-1-1,0 0 1,-1 0 0,1 0-1,-1 0 1,1 0 0,-1 0-1,0 0 1,-1-3-1,1 2-1,-1 0-1,0 1 0,0-1 0,-1 1 0,1-1 1,-1 1-1,1 0 0,-1-1 0,0 1 0,0 0 1,-1 0-1,1 0 0,-1 1 0,1-1 0,-1 1 1,0-1-1,0 1 0,0 0 0,0 0 0,0 0 1,-5-2-1,-4 0 15,0-1 0,0 2 0,-1-1 0,1 2-1,-1 0 1,-21-1 0,-82 5 18,50 1-8,-1340-1 266,720-4-153,-590 2-63,1254-1-63,-1-2 0,1 0 0,-28-9 0,22 6 0,-19-7 0,28 8 0,1 0 0,-36-4 0,52 9 0,1 0 0,0 0 0,-1 0 0,1 0 0,-1 0 0,1 0 0,0-1 0,-1 1 0,1-1 0,0 1 0,-1-1 0,0 0 0,2 1 0,0-1 0,-1 1 0,1 0 0,0 0 0,0-1 0,0 1 0,0 0 0,0 0 0,0-1 0,0 1 0,0 0 0,1 0 0,-1-1 0,0 1 0,0 0 0,0 0 0,0-1 0,0 1 0,0 0 0,0 0 0,1-1 0,-1 1 0,0 0 0,0 0 0,0 0 0,0 0 0,1-1 0,-1 1 0,0 0 0,0 0 0,0 0 0,1 0 0,-1 0 0,0-1 0,0 1 0,1 0 0,34-15 0,-34 14 0,26-7 0,2 0 0,-1 2 0,34-3 0,-32 6 0,0-2 0,54-16 0,-61 13 0,1 2 0,0 1 0,40-3 0,-54 7 0,14-3 0,0-2 0,36-11 0,-40 10 0,0 1 0,0 1 0,42-5 0,-29 8 0,-15 2 0,0-1 0,-1 0 0,27-7 0,-11 1 0,1 2 0,-1 1 0,1 2 0,54 4 0,45-4 0,-43-11 0,14 0 0,-11 13 0,20-2 0,-94 0 0,31-9 0,-33 6 0,1 2 0,21-3 0,-4 4 0,-16 2 0,0-1 0,0-2 0,19-3 0,-13 1 0,0 1 0,32-1 0,-11 1 0,-43 3 0,1 1 0,-1-1 0,0 0 0,0 0 0,1 0 0,-1-1 0,0 1 0,0-1 0,-1 0 0,1 0 0,3-2 0,-6 3 0,1 1 0,-1 0 0,1-1 0,-1 1 0,1-1 0,-1 0 0,1 1 0,-1-1 0,0 1 0,0-1 0,1 1 0,-1-1 0,0 0 0,0 1 0,1-1 0,-1 0 0,0 1 0,0-1 0,0 0 0,0 1 0,0-1 0,0-1 0,-1 1 0,1 0 0,-1 0 0,0 0 0,1 0 0,-1 0 0,0 0 0,0 1 0,1-1 0,-1 0 0,0 0 0,0 1 0,0-1 0,0 0 0,0 1 0,0-1 0,0 1 0,0-1 0,-2 1 0,-14-5 0,0 2 0,0 0 0,0 1 0,0 0 0,0 2 0,0 0 0,-19 3 0,-9-2 0,-213-1 0,-110 2 0,280 4 0,2 3 0,-112 26 0,130-21 0,-1-3 0,-98 3 0,-142-15 0,121-2 0,183 3 0,1 0 0,0 0 0,0 0 0,-1 1 0,1 0 0,0 0 0,0 0 0,0 0 0,0 0 0,0 1 0,0 0 0,1 0 0,-1 0 0,-4 3 0,6-3 0,-1 1 0,1-1 0,0 1 0,1 0 0,-1 0 0,0-1 0,1 1 0,-1 0 0,1 0 0,0 0 0,0 1 0,0-1 0,1 0 0,-1 0 0,1 0 0,-1 1 0,1-1 0,0 0 0,1 4 0,0 0 0,0 0 0,1-1 0,0 1 0,0 0 0,0-1 0,1 1 0,0-1 0,0 0 0,1 0 0,0 0 0,0-1 0,0 1 0,9 7 0,10 17 0,52 75 0,-29-37 0,11 19 0,-54-83 0,0 0 0,-1 0 0,1-1 0,1 1 0,-1-1 0,0 0 0,1 0 0,0 0 0,0 0 0,0-1 0,0 1 0,0-1 0,0 0 0,1 0 0,-1-1 0,1 1 0,-1-1 0,1 0 0,8 1 0,9 0 0,0-1 0,0-1 0,24-3 0,-3 0 0,807 0 0,-454 5 0,-14-2 0,-364 0 0,0-2 0,29-4 0,-42 5 0,0 0 0,0 0 0,1-1 0,-1 1 0,0-1 0,0-1 0,0 1 0,-1-1 0,1 1 0,-1-1 0,1-1 0,6-6 0,-10 10 0,0-1 0,-1 0 0,1 1 0,-1-1 0,1 0 0,-1 1 0,1-1 0,-1 0 0,0 0 0,1 1 0,-1-1 0,0 0 0,0 0 0,1 0 0,-1 0 0,0 1 0,0-1 0,0 0 0,0 0 0,0 0 0,0 0 0,0 1 0,-1-1 0,1 0 0,-1-1 0,1 0 0,-1 1 0,0 0 0,0 0 0,0 0 0,0 0 0,0 0 0,0 0 0,-1 1 0,1-1 0,0 0 0,0 0 0,-1 1 0,-1-2 0,-5 0 0,0 0 0,0 0 0,0 1 0,-9-1 0,-215 1 0,109 3 0,-1358-2 0,1462-1 0,0-1 0,-1-1 0,-27-8 0,6 1 0,11 2 0,-36-14 0,-5-2 0,38 13 0,1-1 0,-57-33 0,22 11 0,30 22 0,36 11 0,0 1 0,0-1 0,-1 1 0,1-1 0,0 1 0,-1 0 0,1 0 0,0 0 0,-1 0 0,1 0 0,0 0 0,-1 0 0,1 0 0,0 1 0,-1-1 0,1 0 0,0 1 0,-1-1 0,1 1 0,0 0 0,0-1 0,0 1 0,0 0 0,-3 1 0,4-1 0,0 0 0,0 0 0,0 0 0,0 0 0,0 0 0,0 0 0,0 0 0,0 0 0,0 0 0,0 0 0,1 0 0,-1 0 0,0 0 0,1 0 0,-1 0 0,1-1 0,-1 1 0,1 0 0,-1 0 0,1 0 0,-1-1 0,1 1 0,0 0 0,-1-1 0,3 2 0,19 16 0,-2-6 0,0-1 0,1-1 0,27 9 0,-21-8 0,36 18 0,-44-17 0,25 20 0,-35-23 0,1-1 0,0-1 0,1 0 0,0 0 0,0-1 0,0-1 0,0 0 0,18 5 0,3-5 0,0-1 0,1-2 0,-1-1 0,42-5 0,10 1 0,-68 3 0,-11 1 0,0-1 0,1 0 0,-1 0 0,0 0 0,0 0 0,0-1 0,0 0 0,0 0 0,0 0 0,0-1 0,-1 0 0,1 0 0,0 0 0,5-4 0,2-6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9:23.0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0 421 4915,'687'0'4686,"-669"-1"-4516,1-1-1,-1-1 1,19-5 0,-15 4 121,36-5 0,-27 6 10,-1 0-1,33-10 0,-35 8-39,1 2-1,1 0 0,36 3 0,-36 0-6,0-1 0,0-1 0,30-6 0,94-27 828,-118 29-784,0 1 1,0 2 0,1 2 0,43 4-1,-2-1 191,-69-2-428,9 0 107,0 0 0,0-1 0,0-1 0,32-7 0,37-9 501,-21 6-182,67-9 381,-37 8-219,-15 5-144,-59 7-253,0-1 0,42-9 0,30-11 185,-55 14-177,-1-2 1,40-15-1,-75 24-276,0 0 0,0-1-1,0 0 1,-1 1 0,1-1 0,-1 0 0,1 0 0,-1 0 0,0-1-1,0 1 1,0 0 0,0-1 0,0 0 0,0 1 0,-1-1 0,1 0-1,-1 0 1,0 0 0,2-6 0,-1-2-58,0 0 1,-1 0-1,0 0 1,-1-14-1,-1 0 44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9:28.9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0 229 4915,'1513'0'9884</inkml:trace>
  <inkml:trace contextRef="#ctx0" brushRef="#br0" timeOffset="1">2127 145 19099,'3'-1'15,"18"-6"219,0 0 1,0 2 0,43-5 0,-21 8 290,64-14 1,-55 9-139,0 2 0,1 3 1,64 4-1,-22 0-103,-54-2-284,-7 1 0,0-1 0,0-2 0,46-9 0,-33 4 0,-1 1 0,1 3 0,72 3 0,42-2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9:33.3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1058 4915,'29'-2'348,"0"-1"1,0-1-1,-1-2 1,35-11-1,5-1 54,-42 11-141,0-2 0,40-17 0,-53 21-121,0 0 1,1 1-1,-1 1 0,1 0 0,0 1 1,18-1-1,89 4 547,-63 1-373,259-1 1668,-296-2-1747,0-2 0,37-7 0,13-2 216,-46 8-165,29-8 1,-33 7-58,1 0 1,28-1 0,56-8 527,-70 8-377,50-3-1,-34 10-48,-32 0-145,-1-1 0,1-1 0,0-1 0,37-8 0,-13-2 306,0-3-1,49-24 0,-62 26-207,0 2 0,1 2 0,0 1 0,54-7 0,-40 7 5,9-5 140,-36 8-212,-1 1 1,33-3-1,81 7 629,22-1-29,-133-2-815,0-2 1,0 0-1,33-12 1,28-8-5,61-5 2,-21 1 0,-13 2 0,-66 18 0,-9 1 0,1 2 0,49-2 0,-4 9 0,40-2 0,-101-2 0,31-7 0,-32 5 0,-1 1 0,23-1 0,-13 1 0,-1 0 0,0-1 0,1-2 0,-2-1 0,50-21 0,-43 18 0,1 0 0,67-10 0,-73 16 0,54-5 0,10-2 0,-50 4 0,-1 3 0,50-1 0,-5 6 0</inkml:trace>
  <inkml:trace contextRef="#ctx0" brushRef="#br0" timeOffset="-1">4510 104 14937,'-7'-11'0,"-3"1"79,1-1 0,-1 1 1,-1 1-1,-21-16 0,25 21-48,0 0 0,0 1-1,-1 0 1,1 0 0,-1 1 0,0-1-1,0 2 1,1-1 0,-1 1 0,-9 0-1,-2 0 61,1 1 0,-35 4 0,44-2-50,0 0 0,0 1 0,-1 0 1,2 0-1,-1 1 0,0 0 1,-12 8-1,-4 6 111,-1 2 0,-38 40 0,-21 18 183,72-67-260,0 0 1,1 1 0,1 1-1,-16 21 1,-34 62 280,50-77-277,4-7-33,0 0 1,1 1-1,0 0 0,1 0 0,0 0 0,1 1 0,1-1 0,0 1 0,1 0 1,0 0-1,1 0 0,1 20 0,1-30-32,-1-1 0,1 1 0,0-1 1,0 0-1,0 1 0,1-1 0,-1 0 0,1 0 0,0 0 1,-1 0-1,1 0 0,1 0 0,-1 0 0,0 0 0,1-1 1,-1 0-1,1 1 0,0-1 0,0 0 0,0 0 0,0 0 1,0-1-1,0 1 0,1-1 0,-1 0 0,6 2 0,9 2 72,0-2 0,0 0 0,36 2 0,-25-3 4,40 10 150,-50-7-115,38 3 0,37-7 146,11 0 29,-104-1-291,1 0-1,-1 0 0,1 0 0,-1 0 0,1 0 0,0 0 0,-1 1 0,1-1 0,-1 0 0,1 1 0,-1 0 1,0-1-1,1 1 0,-1 0 0,0 0 0,1-1 0,-1 1 0,0 0 0,0 0 0,2 2 0,-3-2 3,1 0-1,-1 0 0,0 0 0,0 0 0,0 1 1,0-1-1,0 0 0,-1 0 0,1 0 1,0 0-1,0 0 0,-1 0 0,1 0 1,0 0-1,-1-1 0,1 1 0,-1 0 1,1 0-1,-1 0 0,0 0 0,1 0 0,-2 0 1,-6 8 76,-1 0-1,0-2 1,-19 14 0,-147 82 453</inkml:trace>
  <inkml:trace contextRef="#ctx0" brushRef="#br0" timeOffset="-4416.95">4052 934 21817,'-19'11'57</inkml:trace>
  <inkml:trace contextRef="#ctx0" brushRef="#br0" timeOffset="-4418.95">2260 1087 19396,'23'-8'-118,"58"-19"-278,-41 13 214,154-59-374,-187 70 554,-1-1-1,0 1 1,0-1 0,0 0-1,6-6 1,-11 9 4,0 1-1,0-1 1,-1 1 0,1-1-1,0 1 1,-1-1 0,1 0-1,-1 1 1,1-1 0,-1 0-1,1 1 1,-1-1 0,0 0 0,1 0-1,-1 0 1,0 1 0,1-1-1,-1 0 1,0 0 0,0 0-1,0 0 1,0 1 0,0-1-1,0 0 1,0 0 0,0 0-1,0 0 1,0 1 0,0-1-1,-1 0 1,1 0 0,0 0-1,-1 1 1,1-1 0,0 0-1,-1 0 1,1 1 0,-1-1 0,1 0-1,-1 1 1,0-1 0,1 0-1,-1 1 1,1-1 0,-1 1-1,0-1 1,0 1 0,1-1-1,-1 1 1,0 0 0,0-1-1,1 1 1,-1 0 0,-1 0-1,-10-4 44,0 0-1,0 2 0,0 0 1,0 0-1,-1 1 0,1 0 0,-1 1 1,-23 3-1,18-2 3,-904 92 1617,844-79-1592,-7 1 67,-98 4 1,177-19-124,0 0 0,0 0 0,0 0 1,0-1-1,-12-3 0,18 4-14,-1 0 1,1 0 0,0 0 0,-1-1 0,1 1 0,0 0-1,-1 0 1,1 0 0,0 0 0,-1-1 0,1 1 0,0 0-1,0 0 1,-1-1 0,1 1 0,0 0 0,0 0 0,-1-1-1,1 1 1,0 0 0,0-1 0,0 1 0,-1 0 0,1-1-1,0 1 1,0 0 0,0-1 0,0 1 0,0 0 0,0-1-1,0 1 1,0 0 0,0-1 0,0 0 0,1 0 3,0-1 0,0 1 0,0-1 0,0 1 0,0 0 0,1 0 0,-1 0 0,0 0 0,1 0 0,-1 0 0,1 0 0,2-1 0,32-16-261,1 1-1,1 3 1,39-11 0,122-22 152,-72 18 270,-27 10-65,-191 23 156,-48 16-90,-142 13 65,280-32-230,0-1 0,0 0 0,-1 0 1,1 0-1,0 0 0,-1 0 0,1 0 0,0 0 0,0 0 0,-1-1 0,1 1 1,0 0-1,0-1 0,-2 0 0,3 1 1,1-1-1,-1 1 1,0-1 0,0 1 0,0 0-1,0-1 1,0 1 0,1-1 0,-1 1-1,0 0 1,0-1 0,1 1-1,-1 0 1,0-1 0,1 1 0,-1 0-1,0 0 1,1-1 0,-1 1 0,0 0-1,1 0 1,-1 0 0,1-1 0,-1 1-1,1 0 1,42-18-2,201-44-289,-7 2 474,-211 50-159,-25 10-27,-1 0 0,0 0 0,0 0 0,0 0 0,0 0 0,0 0 0,0 0 0,1 0 0,-1 0 0,0 0 0,0 0 0,0 0 0,0 0 0,0 0 0,0 0 0,0 0 0,1 0 0,-1-1 0,0 1 0,0 0 0,0 0 0,0 0 0,0 0 0,0 0 0,0 0 0,0 0 0,0 0 0,0-1 0,0 1 0,0 0 0,0 0 0,0 0 0,1 0 0,-1 0 0,0 0 0,0-1 0,0 1 0,0 0 0,0 0 0,0 0 0,0 0 0,-1 0 0,1 0 0,0-1 0,0 1 0,0 0 0,0 0 0,0 0 0,0 0 0,0 0 0,0 0 0,0 0 0,0-1 0,0 1 0,0 0 0,0 0 0,0 0 0,-1 0 0,1 0 0,0 0 0,0 0 0,0 0 0,0 0 0,0 0 0,-15-4 34,-19 1 13,-178 24 222,112-9-176,-165 25 122,-92 9-25,323-45-165,34-1-25,-1 0 1,1 0-1,-1 0 1,1 0-1,0 0 1,-1 0-1,1 0 1,-1 0-1,1 0 1,-1 0-1,1 0 0,0 0 1,-1 0-1,1 0 1,0 0-1,-1 0 1,1-1-1,-1 1 1,1 0-1,0 0 1,-1 0-1,1-1 1,0 1-1,0 0 1,-1 0-1,1-1 1,0 1-1,-1-1 1,9-6 38,20-4 8,98-26 68,-82 26-66,0-2 0,63-27-1,-106 39-46,1 1-1,-1-1 0,0 0 0,0 1 0,0-1 1,0 0-1,0 0 0,0 0 0,0 0 1,0 0-1,0 0 0,1-1 0,-2 2-1,0-1 0,0 1 0,1 0 0,-1-1 0,0 1 0,0 0 0,0 0 0,0-1 0,0 1 0,0 0-1,0-1 1,0 1 0,0 0 0,0-1 0,0 1 0,0 0 0,-1 0 0,1-1 0,0 1 0,0 0 0,0-1 0,0 1 0,0 0 0,0 0 0,-1-1-1,1 1 1,0 0 0,0 0 0,0 0 0,-1-1 0,1 1 0,-2-1 5,1 0 1,0 1-1,-1-1 0,1 1 0,-1-1 1,1 1-1,-1-1 0,1 1 1,-1 0-1,0 0 0,1 0 1,-1 0-1,1 0 0,-1 0 0,1 0 1,-1 0-1,-1 1 0,140-31 212,-60 15-153,35-7 20,76-18 36,-182 36-82,-14 2-9,-19 1-3,26 1-27,-258 3 4,342-3-4,368 16 0,-370-7 0,258 24 0,-323-32 0,-15 0 0,-3-1 0,-25 0 0,22 0 0,-889-2 0,1482-32 0,-568 33 0,75-6 0,158-22 0,-227 23 0,-22 3 0,-9 1 0,-27-3 0,0 1 0,-47 1 0,-69 8 0,8 8 0,-94 3 0,208-19 0,26 3 0,0 0 0,0 0 0,0 0 0,0 0 0,0 0 0,1 0 0,-1 0 0,0 0 0,0-1 0,0 1 0,0 0 0,0 0 0,0 0 0,0 0 0,0 0 0,0 0 0,0 0 0,0-1 0,0 1 0,0 0 0,1 0 0,-1 0 0,0 0 0,0 0 0,0 0 0,0-1 0,0 1 0,0 0 0,0 0 0,0 0 0,-1 0 0,1 0 0,0-1 0,0 1 0,0 0 0,0 0 0,0 0 0,0 0 0,0 0 0,0 0 0,0-1 0,0 1 0,0 0 0,0 0 0,0 0 0,-1 0 0,1 0 0,0 0 0,0 0 0,0 0 0,0 0 0,0 0 0,0 0 0,-1-1 0,1 1 0,0 0 0,0 0 0,0 0 0,0 0 0,0 0 0,0 0 0,-1 0 0,14-6-166,0 0 0,24-7 0,-3 2-210,120-39-1220,219-42 1,-167 45 1329,-178 41 314,47-19 0,-53 15-41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8:35.0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4915,'0'0'0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42:34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60 372 4915,'17'-1'226,"-1"-1"0,1-1 1,-1-1-1,1 0 0,19-8 0,-14 5-28,0 0-1,23-3 0,68 3 463,-79 6-385,0-1 1,37-7 0,50-22 570,41-6 259,-99 30-530,0 4 0,72 5-1,-30 1 45,-64-3-183,0-1-1,59-10 0,-46 4 235,98-2 0,-60 6-140,25-9 320,16-1 77,-88 11-685,140-9 1031,269-6 1389,-449 17-2621,24-2 184,1 0 1,34-9 0,38-3 218,286 12-444,-198 4 0,304-2 0,-482 0 0,-1 1 0,0 1 0,0 0 0,1 0 0,-1 1 0,-1 1 0,1 0 0,17 9 0,-2 1 0,-1 2 0,26 20 0,-46-32 0,0 1 0,0 0 0,0 0 0,3 5 0,-5-6 0,-1-1 0,1 1 0,0-1 0,0 0 0,0 0 0,0 0 0,1 0 0,-1-1 0,1 1 0,0-1 0,-1 0 0,5 2 0,21 4 0,-15-4 0,-1 0 0,21 9 0,-32-12 0,1 0 0,0 1 0,-1-1 0,1 1 0,-1 0 0,0-1 0,1 1 0,-1 0 0,0 1 0,0-1 0,0 0 0,-1 0 0,1 1 0,0-1 0,-1 1 0,0 0 0,2 3 0,-3-4 0,1 0 0,-1 0 0,0 0 0,0 0 0,0 0 0,0 0 0,0-1 0,-1 1 0,1 0 0,-1 0 0,1 0 0,-1 0 0,0-1 0,1 1 0,-1 0 0,0-1 0,0 1 0,0-1 0,0 1 0,-1-1 0,1 1 0,0-1 0,-1 0 0,-2 3 0,-5 3 0,-1 0 0,0-1 0,-11 6 0,-1 0 0,12-4 0,1-1 0,0 2 0,1-1 0,-1 1 0,-12 19 0,16-21 0,0 1 0,0-1 0,-1 0 0,0-1 0,0 0 0,0 0 0,-1 0 0,0-1 0,-1 1 0,1-2 0,-1 1 0,-13 5 0,-2-5 0,0-1 0,-1 0 0,0-2 0,0-1 0,1-1 0,-31-3 0,-7 1 0,-716 0 0,411 3 0,141 17 0,119-6 0,4-2 0,-120 8 0,-269-19 0,441 3 0,-60 11 0,-35 2 0,131-15 0,-27 1 0,-63 9 0,43-1 0,-88 2 0,-63-12 0,74-1 0,89 3 0,25 0 0,0 0 0,1-2 0,-1-1 0,0-1 0,-23-5 0,13 0-11,24 6-4,1 0 0,-1 0 0,-9-5 0,16 6 7,0-1 0,0 1-1,0-1 1,0 0-1,1 0 1,-1 0-1,1 0 1,-1-1-1,1 1 1,-1-1 0,1 1-1,-3-6 1,0-1-86,0 0 0,1 0 0,0-1 0,0 0 0,1 0 0,0 0 0,1 0 0,0 0 0,0 0 0,1-15 0,1 20 80,0 0 0,0 0 0,1 0 0,0 0-1,0 1 1,0-1 0,0 0 0,1 1 0,0-1 0,0 1-1,0 0 1,0-1 0,1 1 0,0 0 0,0 0 0,0 1-1,0-1 1,0 1 0,1-1 0,0 1 0,-1 0 0,1 0 0,0 1-1,5-3 1,10-5 29,0 2 1,0 0-1,1 1 0,0 1 0,0 1 0,1 1 0,39-4 1,-32 6 15,41-9 1,-43 5 1,51-3 0,448 8 266,-250 3-144,-203-1-113,84-3 47,3-22 28,97 22 19,-4 1 7,-150-13-89,-67 7-21,48-1-1,323 7 128,-192 2-103,-183-2-57,59-12 0,-56 7 0,47-2 0,462 7 0,-260 3 0,-278-2 0,0 0 0,0 0 0,1 0 0,-1 1 0,0 0 0,0 0 0,0 1 0,9 3 0,-12-4 0,0 0 0,1 1 0,-1 0 0,0-1 0,0 1 0,-1 0 0,1 0 0,0 0 0,-1 0 0,1 0 0,-1 0 0,0 0 0,1 1 0,-1-1 0,0 0 0,-1 1 0,1-1 0,0 1 0,-1-1 0,1 4 0,1 7 0,0 1 0,-1-1 0,0 1 0,-2 0 0,-2 21 0,2-27 0,-1 0 0,0 0 0,0-1 0,-1 1 0,1-1 0,-2 0 0,1 1 0,-1-2 0,0 1 0,-1 0 0,-5 5 0,-26 25 0,23-24 0,0 0 0,-19 26 0,5-6 0,22-27 0,-1 0 0,1 0 0,0 1 0,1-1 0,-6 10 0,4-3 0,0 0 0,-1-1 0,-1 0 0,0 0 0,-14 15 0,17-22 0,1-1 0,-1 1 0,0-1 0,0-1 0,-1 1 0,1-1 0,-1 0 0,0 0 0,0 0 0,0-1 0,0 0 0,0 0 0,0-1 0,-9 2 0,-48 1 0,-82-6 0,38-1 0,-978 3 0,1068 1 0,0 1 0,-1 1 0,-22 6 0,20-4 0,-39 4 0,-247-7 0,156-4 0,-1220 2 0,1360 0-16,-1-1 1,0 0-1,1-1 0,-1 0 0,1-1 1,-1 0-1,1 0 0,0-2 1,0 1-1,1-1 0,-1 0 1,1-1-1,0 0 0,1 0 1,-1-1-1,1 0 0,-9-12 1,5 7-70,4 3 80,0 1 1,-1-1-1,0 2 1,0-1-1,-1 1 0,0 1 1,0 0-1,-11-5 0,19 10 10,-15-5-13,0-1 1,1-1-1,0-1 1,-15-10-1,27 16-14,1 1 1,0-1-1,0 0 1,1 1-1,-1-1 0,1-1 1,-1 1-1,1 0 1,0 0-1,-3-8 0,4 9 1,1 0-1,-1 0 1,1-1-1,-1 1 0,1 0 1,0-1-1,0 1 1,0 0-1,0-1 1,1 1-1,-1 0 1,1 0-1,-1-1 0,1 1 1,0 0-1,0 0 1,0 0-1,0 0 1,0 0-1,2-2 0,6-7 27,0 1 0,1 0-1,1 1 1,0 0-1,0 0 1,0 2-1,17-9 1,-17 8 1,16-7 14,1 1-1,0 0 1,0 3 0,51-15 0,-52 20-14,-14 3-3,-1 0-1,1 0 0,-1-1 1,1-1-1,22-12 0,-20 6-100,0 0 0,-1-1 0,-1 0 0,18-21-1,-20 20 112,1 1 0,0 0 0,1 0 0,0 2-1,22-15 1,24-6 24,-13 8 11,52-37 0,-88 54-39,0 1-1,0 0 0,1 0 1,0 1-1,0 1 0,0 0 0,1 0 1,18-1-1,-14 1 7,0 0 0,-1-1 0,18-6 0,-34 8 8,-7 0-8,-10 1 4,-9 0-4,-142 3 62,149 1-61,0 2 1,0 0-1,1 0 0,-1 2 0,-28 14 1,-41 14 42,-17 2 15,61-21-23,-86 21 1,-9-10 27,127-23-67,0 0-1,0 0 1,1 2-1,-1-1 1,1 2-1,-19 12 1,-15 9 27,42-26-36,0 1 0,1-1 0,0 1 1,-1 0-1,1 0 0,0 0 0,1 0 0,-1 0 0,1 0 0,-1 1 0,1 0 1,0-1-1,0 1 0,0 0 0,1 0 0,-1 0 0,1 0 0,0 0 0,0 0 1,0 5-1,-1 11 9,1-1 1,1 1 0,2 22 0,0-10 5,0-6 2,1 0 0,7 28 0,-4-26 5,4 40 0,-10 41 32,1 10 7,0-111-60,1-1-1,0 0 1,0 0 0,1 0-1,0 0 1,-2-4-3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20:10.5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4638 1 4915,'-1'4'70,"0"-1"-1,0 1 1,0 0-1,-1 0 1,0 0 0,1-1-1,-1 1 1,0-1-1,-1 1 1,-3 4-1,-1 2 36,-10 16 113,3-4 35,0-1-1,-19 21 1,28-38-206,1 0 0,-1 0 0,0-1 1,0 0-1,0 0 0,0 0 0,-1-1 0,1 1 1,-1-1-1,1 0 0,-1-1 0,0 1 0,0-1 0,-8 0 1,-11 0 162,-1 0 1,-28-4 0,11 0 71,-3 2 78,464 2 2662,-228-2-1358,-553 1 679,350 1-2218,0 0 0,0 1 0,0 1 1,1 0-1,-1 1 0,-20 9 0,18-6 35,-1-2 0,1 0 0,-28 5 0,-117 21 1102,181-48-509,-21 17-743,1-1 0,-1 1 0,1-1 0,-1 0 0,1 1 0,-1-1 0,0 0 0,1 1 0,-1-1 0,0 0 0,0 1 0,1-1 0,-1 0 0,0 0 0,0 1 0,0-1 0,0 0 0,0 0 0,0 0-1,0 1 1,0-1 0,0 0 0,0 0 0,-1 1 0,1-1 0,0 0 0,0 0 0,-1 1 0,1-1 0,-1 0 0,1 1 0,0-1 0,-1 0 0,1 1 0,-1-1 0,1 1 0,-1-1 0,0 1 0,1-1 0,-1 1 0,0-1 0,1 1 0,-1 0 0,0-1 0,1 1-1,-1 0 1,0 0 0,0-1 0,1 1 0,-2 0 0,-6-3 69,0 0 0,-1 1 0,1 0 0,-1 0 1,1 1-1,-13 0 0,-58 3 365,38-1-180,-523 1 1228,327-2-1120,219-1-372,1-1 0,-1-1 0,-22-6 0,20 4 0,-39-4 0,36 7 0,-38-10 0,39 6 0,-43-3 0,-260 7 0,165 3 0,-839-1 0,975-1 0,1-1 0,-42-11 0,5 2 0,-56-17 0,89 20 0,-1 1 0,0 1 0,-58-5 0,57 9 0,-55-12 0,26 4 0,-9-2 0,33 5 0,-64-4 0,-175 11 0,117 1 0,148-1 0,0 0 0,-1 1 0,1 0 0,-10 2 0,0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2:43.5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1 202 4915,'1057'0'7029,"-1033"-1"-6776,0-2 0,37-7 1,-33 4 34,35-3 0,18 8 222,-50 1-175,0 0 1,55-10-1,7-6 464,-49 9-232,77-22 1,-91 19-383,-3 0 99,0 2 1,1 0 0,47-5 0,-56 11-187,161-17 1095,-94 9-718,41-7 387,-65 9-229,0 4 0,106 4 0,-67 2-277,790-2-356,-862 2 0,1 0 0,28 8 0,-25-4 0,45 2 0,34-8 0,-87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7:52.5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345 410 4915,'459'0'3244,"-435"1"-2991,0 2 0,36 8 0,-31-6 35,34 4 1,-29-7 14,1 2 1,-1 1-1,0 2 0,46 15 1,-21-7 236,-129-12 361,-254-4 1082,305 2-1790,0 1 1,0 1 0,-28 8-1,6-1 126,-97 20 645,116-24-766,1 1 0,0 1 0,0 1 0,1 1 0,0 0 0,1 2 0,-20 14 0,-37 21 349,0-9-11,45-24-68,-50 31 0,71-39-374,1 1 0,1 0 0,-1 0 0,1 1 0,1 0 0,-1 1-1,1 0 1,1 0 0,-8 13 0,3-2 81,1 1 1,1 0-1,1 0 0,1 1 0,0-1 1,2 2-1,1-1 0,0 1 0,0 31 1,4-34-152,-1-1-5,1 1 1,1-1-1,1 0 0,5 29 0,-6-44-18,1 0 0,-1 1 1,1-1-1,0 0 0,0 0 0,0 0 0,0 0 0,1 0 0,-1 0 1,1 0-1,0-1 0,0 0 0,1 1 0,-1-1 0,0 0 1,1-1-1,0 1 0,0-1 0,0 1 0,0-1 0,0-1 0,0 1 1,1 0-1,5 1 0,13 0-1,1-1 0,-1 0 0,0-2 0,0 0 0,30-5 0,-42 2-19,-1 1-1,1-2 1,-1 1 0,0-1-1,0-1 1,0 0 0,-1 0-1,1-1 1,-1 0 0,10-9-1,-11 8 0,1 0 0,0 1 0,0 0 0,1 1 0,-1 0 0,1 0 0,1 1 0,-1 0 0,18-4 0,-4 6 27,44 2 0,-50 1-3,0-1 0,0-1 0,0 0 0,33-7 0,-27 2 4,37-3 0,-45 8-5,0-1 0,0 0 1,-1-2-1,1 0 0,-1-1 1,18-7-1,-9 0 3,-12 4-3,1 1 1,0 1-1,1 0 1,0 1-1,0 1 1,25-5-1,35-5 11,-49 9-6,46-5 0,-49 8-3,-1-1 1,22-6-1,-21 4 2,42-5 0,262 8 43,-168 4-22,-136-2-26,2 1 3,0-2 0,0 0 0,45-10 0,69-18 20,-115 23-19,2 1 1,-1 2-1,37-2 0,77 6 12,-52 1-5,313-2 47,-379 1-58,1 2 0,34 7 0,-31-5-1,38 3 1,-25-6-2,-1-2 0,1-2 0,47-8 0,-40 4 0,44 0 0,13-1 0,-75 2 0,45-14 0,-1 1 0,100-23 0,-149 35 0,39-15 0,-46 15 0,0 0 0,0 1 0,1 1 0,0 1 0,26-4 0,11 6 0,-25 1 0,0-2 0,39-6 0,-46 4 0,-12 3 0,0-1 0,1 0 0,-1 0 0,0 0 0,0-1 0,15-8 0,-38 11 0,0-1 0,0 0 0,-1-1 0,-15-5 0,-9-2 0,6 0 0,0 2 0,-56-4 0,-239 10 0,168 2 0,98 2 0,-112 20 0,27-1 0,-208 6 0,140-19 0,82-7 0,-11 11 0,-49 2 0,94-18 0,-110 5 0,190 1 0,-29 8 0,32-7 0,0 0 0,-23 2 0,-107-6 0,-19 1 0,26 25 0,57-12 0,-5 0 0,74-12 0,0 1 0,1 0 0,-1 1 0,1 0 0,0 1 0,0 1 0,1 0 0,-22 14 0,8-6 0,16-9 0,0-2 0,1 1 0,-1-2 0,-1 1 0,1-1 0,0-1 0,0 0 0,-1 0 0,-18-2 0,18 1 0,1-1 0,-1 2 0,0 0 0,0 0 0,1 1 0,-1 0 0,1 0 0,-16 7 0,11-2 0,0 0 0,0-1 0,-1-1 0,0 0 0,0-2 0,0 0 0,0 0 0,0-1 0,-19-1 0,-6-1 0,-118-3 0,157 3-11,0 0 0,0 0 0,1-1 0,-1 1-1,0 0 1,0-1 0,1 1 0,-1-1 0,0 0 0,0 1 0,1-1 0,-1 0 0,1 0 0,-1 0-1,1 0 1,-1 0 0,1-1 0,0 1 0,0 0 0,-1-1 0,1 1 0,0-1 0,0 1 0,0-1 0,0 1-1,1-1 1,-1 0 0,0 1 0,1-1 0,-1 0 0,1 0 0,0 1 0,-1-1 0,1 0 0,0 0 0,0 0-1,0 0 1,0 1 0,1-1 0,-1 0 0,0 0 0,1 1 0,0-3 0,1-3-37,0 0-1,0 1 1,1-1 0,0 1 0,0-1-1,0 1 1,1 0 0,0 1 0,0-1 0,7-6-1,-3 6 49,-1 0 0,1 0-1,0 1 1,1 0 0,-1 1 0,1-1-1,9-2 1,70-18 40,-51 15-27,37-6 14,-55 13-17,0-1-1,-1-1 0,1 0 1,-1-2-1,0 0 0,21-11 0,-8 1 15,1 2-1,1 2 0,60-17 1,-57 20-3,-1-2-1,0-1 1,37-21 0,68-37 47,-104 55-51,-25 12-8,1-1 1,15-9-1,34-18 23,-45 26-30,-1-2 0,28-17-1,-34 18-13,0 0-1,1 0 0,-1 1 0,1 1 0,1 0 0,-1 0 0,1 1 0,17-4 0,139-22 57,-150 26-36,-1 0 0,0 0-1,30-15 1,4 0 6,-26 11-7,-7 2 0,0 0 0,0 2 0,1 0 0,32-3-1,2 5 7,-23 2 0,0-1-1,38-8 0,-32 3 2,0-2-1,-1-2 1,48-20-1,-68 25-8,0 0 1,1 2-1,0-1 0,0 2 0,0 0 0,0 1 0,0 1 1,24 1-1,-16 0 5,-1-1 1,43-6-1,21-15 13,-55 12-11,1 2-1,52-6 0,-26 11 6,-22 1-2,54-9 0,-38 0 0,13-3 7,1 3 0,70-2 0,315 13 95,-372 3-91,103 18-1,-171-20-25,0 1 0,0 0 0,-1 0 0,1 1 0,-1 1 0,0 0 0,15 9 0,63 52 0,-7-4 0,28 12 0,-95-62 0,0 0 0,0 0 0,-1 2 0,-1 0 0,11 16 0,-19-24 0,0 1 0,-1 0 0,0-1 0,0 1 0,-1 1 0,0-1 0,-1-4 0</inkml:trace>
  <inkml:trace contextRef="#ctx0" brushRef="#br0" timeOffset="1">4570 749 22937,'-2'15'0,"-1"7"0,-11 38 0,-29 63 0,14-40 0,8-23 0,-33 71 0,36-89 0,15-34 0,0 0 0,0 0 0,-1 0 0,0-1 0</inkml:trace>
  <inkml:trace contextRef="#ctx0" brushRef="#br0" timeOffset="-1">2197 1410 21176,'-49'-55'-200,"-24"-32"-289,31 39 85,17 17 143,18 20 183,-1 1-1,0 0 1,-1 1 0,0 0 0,-18-13-1,15 14 101,-1 1-1,0 0 1,-1 1 0,0 0-1,0 2 1,0-1-1,0 2 1,-1 0 0,0 0-1,1 1 1,-1 1-1,0 1 1,-17 1 0,27 1 31,10 2-13,13 4 13,-16-8-45,33 13 66,1-2 0,43 9 1,-171-17 179,-4-5-116,-224 3 269,180 14-254,81-8-45,-64 1 0,166-8 52,19 0-18,89 10-1,90 10 162,1-20 14,-88-2-133,-132 1-137,0 0 1,0-2-1,42-10 0,61-28 117,-104 33-131,94-27 44,-46 15-50,4-1-27,33-10 0,-78 22 0,45-8 0,9-2 0,102-24 0,-108 28 0,-53 11 0,36-1 0,-44 4 0,0 0 0,-1 0 0,1-1 0,-1-1 0,0 0 0,23-9 0,-29 8 0,2 0 0,-1 0 0,0 1 0,1 0 0,-1 1 0,1 0 0,0 1 0,0 0 0,0 0 0,0 1 0,10 1 0,-5 0-15,-1 0 0,0-2-1,0 1 1,0-2 0,1 0 0,-1-1 0,-1 0 0,1-1 0,0 0-1,-1-1 1,0-1 0,0 0 0,13-9 0,4-2-125,-22 13 88,0-1 0,0 1 0,-1-1 0,0-1 0,0 1 1,0-1-1,0 0 0,6-10 0,-12 15 53,0 0-1,0 0 1,-1 0 0,1 0 0,-1-1-1,1 1 1,-1 0 0,0-1 0,0 1-1,1 0 1,-1 0 0,0-1 0,0 1-1,0 0 1,0-1 0,0 1 0,-1 0-1,1-1 1,0 1 0,-1 0 0,1-1-1,-1 1 1,1 0 0,-1 0 0,1 0-1,-1-1 1,0 1 0,0 0 0,0 0-1,1 0 1,-1 0 0,0 0 0,0 1-1,0-1 1,-2-1 0,-3-2 3,1 0-1,-1 1 1,1 0 0,-1 0-1,0 0 1,-6-1 0,-32-9 17,-1 3 0,0 1 0,-67-4 0,-139 8 40,192 2-33,0-2 0,-71-16-1,38 5-6,56 11-6,0-1 0,1-2 1,-60-22-1,94 30-14,0-1-1,0 1 1,0-1 0,0 1-1,1 0 1,-1-1 0,0 0-1,0 1 1,0-1 0,1 1-1,-1-1 1,0 0 0,0 0-1,1 1 1,-1-1 0,1 0-1,-1 0 1,1 0-1,-1 0 1,0-1 0,1 1-1,0 1 1,0-1 0,0 0 0,0 0-1,1 0 1,-1 0 0,0 1-1,0-1 1,0 0 0,1 0 0,-1 1-1,1-1 1,-1 0 0,0 1-1,1-1 1,-1 0 0,1 1-1,-1-1 1,2 0 0,2-3 2,0 1 1,0 0-1,1 0 0,-1 0 1,1 0-1,6-2 1,4 0 3,0 0 0,0 1 0,0 0 0,1 2 0,23-2 0,82 3 22,-75 2-15,-26-1-8,11 2 5,0-2 0,1-2 0,-1 0 0,0-2 1,38-10-1,-13-4 12,0 3 0,1 3 1,63-6-1,38 1 23,-49 4-13,-26 0-11,30-1 15,-72 11-34,-1-2-1,0-2 1,66-19 0,111-52 1,-213 77-4,18-6 0,-1 1 0,1 1 0,42-4 0,6-1 0,-40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7:52.5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681 174 4915,'627'0'4176</inkml:trace>
  <inkml:trace contextRef="#ctx0" brushRef="#br0" timeOffset="1">1823 22 19275,'-14'2'62,"-118"33"832,128-34-865</inkml:trace>
  <inkml:trace contextRef="#ctx0" brushRef="#br0" timeOffset="-1">1624 72 20622,'-128'32'947,"10"-6"-355,-72 12 184,-174 25-776</inkml:trace>
  <inkml:trace contextRef="#ctx0" brushRef="#br0" timeOffset="-3">768 241 22937,'-109'20'0</inkml:trace>
  <inkml:trace contextRef="#ctx0" brushRef="#br0" timeOffset="-5">511 281 22937,'-98'7'0</inkml:trace>
  <inkml:trace contextRef="#ctx0" brushRef="#br0" timeOffset="-7">82 288 22937,'-75'-1'0,"69"1"0,11 0 0,6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7:59.7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4915,'0'0'0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3:18:01.2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4915,'0'0'0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38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0.png"/><Relationship Id="rId4" Type="http://schemas.openxmlformats.org/officeDocument/2006/relationships/customXml" Target="../ink/ink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customXml" Target="../ink/ink10.xml"/><Relationship Id="rId10" Type="http://schemas.openxmlformats.org/officeDocument/2006/relationships/customXml" Target="../ink/ink7.xml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1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2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18.png"/><Relationship Id="rId14" Type="http://schemas.openxmlformats.org/officeDocument/2006/relationships/customXml" Target="../ink/ink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customXml" Target="../ink/ink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280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19.xml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customXml" Target="../ink/ink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customXml" Target="../ink/ink2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customXml" Target="../ink/ink2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svg"/><Relationship Id="rId15" Type="http://schemas.openxmlformats.org/officeDocument/2006/relationships/image" Target="../media/image45.png"/><Relationship Id="rId10" Type="http://schemas.openxmlformats.org/officeDocument/2006/relationships/customXml" Target="../ink/ink25.xml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customXml" Target="../ink/ink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46.png"/><Relationship Id="rId21" Type="http://schemas.openxmlformats.org/officeDocument/2006/relationships/image" Target="../media/image60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24" Type="http://schemas.openxmlformats.org/officeDocument/2006/relationships/customXml" Target="../ink/ink31.xml"/><Relationship Id="rId5" Type="http://schemas.openxmlformats.org/officeDocument/2006/relationships/image" Target="../media/image48.svg"/><Relationship Id="rId15" Type="http://schemas.openxmlformats.org/officeDocument/2006/relationships/image" Target="../media/image58.png"/><Relationship Id="rId23" Type="http://schemas.openxmlformats.org/officeDocument/2006/relationships/image" Target="../media/image61.png"/><Relationship Id="rId10" Type="http://schemas.openxmlformats.org/officeDocument/2006/relationships/image" Target="../media/image53.png"/><Relationship Id="rId19" Type="http://schemas.openxmlformats.org/officeDocument/2006/relationships/image" Target="../media/image59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svg"/><Relationship Id="rId22" Type="http://schemas.openxmlformats.org/officeDocument/2006/relationships/customXml" Target="../ink/ink30.xml"/><Relationship Id="rId27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Library Management System Project Presentation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 to the presentation of our Library Management System, a robust console-based C program designed to revolutionise book management.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D7FFD6-7320-33FD-DBA3-5D4FC1008731}"/>
                  </a:ext>
                </a:extLst>
              </p14:cNvPr>
              <p14:cNvContentPartPr/>
              <p14:nvPr/>
            </p14:nvContentPartPr>
            <p14:xfrm>
              <a:off x="12764965" y="7705104"/>
              <a:ext cx="1762200" cy="39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D7FFD6-7320-33FD-DBA3-5D4FC10087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1965" y="7642464"/>
                <a:ext cx="18878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E6A29B-FC83-EA29-A57F-B7E9F587E68D}"/>
                  </a:ext>
                </a:extLst>
              </p14:cNvPr>
              <p14:cNvContentPartPr/>
              <p14:nvPr/>
            </p14:nvContentPartPr>
            <p14:xfrm>
              <a:off x="13757125" y="8075544"/>
              <a:ext cx="503280" cy="21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E6A29B-FC83-EA29-A57F-B7E9F587E6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94125" y="8012904"/>
                <a:ext cx="628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21F466-849B-1D70-13AD-1923C128DEFE}"/>
                  </a:ext>
                </a:extLst>
              </p14:cNvPr>
              <p14:cNvContentPartPr/>
              <p14:nvPr/>
            </p14:nvContentPartPr>
            <p14:xfrm>
              <a:off x="13551565" y="7934064"/>
              <a:ext cx="988200" cy="15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21F466-849B-1D70-13AD-1923C128DE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88565" y="7871064"/>
                <a:ext cx="11138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C7C7CC3-1311-185C-B1FC-02C04DC7E204}"/>
                  </a:ext>
                </a:extLst>
              </p14:cNvPr>
              <p14:cNvContentPartPr/>
              <p14:nvPr/>
            </p14:nvContentPartPr>
            <p14:xfrm>
              <a:off x="12816805" y="8075544"/>
              <a:ext cx="1748520" cy="102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C7C7CC3-1311-185C-B1FC-02C04DC7E2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4165" y="8012904"/>
                <a:ext cx="1874160" cy="22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72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46797"/>
            <a:ext cx="51877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38539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your time and attention. We are now open to any questions you may have regarding our Library Management System.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348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Arpit Singh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770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SAP ID: 590027565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192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Enrollment Number: 25010103156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394855-FDC4-61E3-615E-39B6BAA79250}"/>
                  </a:ext>
                </a:extLst>
              </p14:cNvPr>
              <p14:cNvContentPartPr/>
              <p14:nvPr/>
            </p14:nvContentPartPr>
            <p14:xfrm>
              <a:off x="12953605" y="7756584"/>
              <a:ext cx="1541880" cy="346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394855-FDC4-61E3-615E-39B6BAA792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0605" y="7693584"/>
                <a:ext cx="1667520" cy="47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87335"/>
            <a:ext cx="13180933" cy="1294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Definition: Why Automate Library Management?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4733" y="2295644"/>
            <a:ext cx="4255532" cy="5346621"/>
          </a:xfrm>
          <a:prstGeom prst="roundRect">
            <a:avLst>
              <a:gd name="adj" fmla="val 257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1873" y="2295644"/>
            <a:ext cx="91440" cy="5346621"/>
          </a:xfrm>
          <a:prstGeom prst="roundRect">
            <a:avLst>
              <a:gd name="adj" fmla="val 95115"/>
            </a:avLst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1023223" y="2525554"/>
            <a:ext cx="2728555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Manual Inefficiencies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23223" y="2973229"/>
            <a:ext cx="3727133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library processes are prone to errors, redundancy, and significant inefficiencies in record-keeping.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23" y="4531043"/>
            <a:ext cx="3727133" cy="2550081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87315" y="2295644"/>
            <a:ext cx="4255651" cy="5346621"/>
          </a:xfrm>
          <a:prstGeom prst="roundRect">
            <a:avLst>
              <a:gd name="adj" fmla="val 257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64455" y="2295644"/>
            <a:ext cx="91440" cy="5346621"/>
          </a:xfrm>
          <a:prstGeom prst="roundRect">
            <a:avLst>
              <a:gd name="adj" fmla="val 95115"/>
            </a:avLst>
          </a:prstGeom>
          <a:solidFill>
            <a:srgbClr val="1B54DA"/>
          </a:solidFill>
          <a:ln/>
        </p:spPr>
      </p:sp>
      <p:sp>
        <p:nvSpPr>
          <p:cNvPr id="10" name="Text 7"/>
          <p:cNvSpPr/>
          <p:nvPr/>
        </p:nvSpPr>
        <p:spPr>
          <a:xfrm>
            <a:off x="5485805" y="2525554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Tracking Difficulties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85805" y="2973229"/>
            <a:ext cx="3727252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Challenges include inaccurate records, slow book searches, errors in issuing/returning, and difficulties in tracking availability.</a:t>
            </a:r>
            <a:endParaRPr lang="en-US" sz="16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805" y="4531043"/>
            <a:ext cx="3727252" cy="2550200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9650016" y="2295644"/>
            <a:ext cx="4255532" cy="5346621"/>
          </a:xfrm>
          <a:prstGeom prst="roundRect">
            <a:avLst>
              <a:gd name="adj" fmla="val 257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27156" y="2295644"/>
            <a:ext cx="91440" cy="5346621"/>
          </a:xfrm>
          <a:prstGeom prst="roundRect">
            <a:avLst>
              <a:gd name="adj" fmla="val 95115"/>
            </a:avLst>
          </a:prstGeom>
          <a:solidFill>
            <a:srgbClr val="1B54DA"/>
          </a:solidFill>
          <a:ln/>
        </p:spPr>
      </p:sp>
      <p:sp>
        <p:nvSpPr>
          <p:cNvPr id="15" name="Text 11"/>
          <p:cNvSpPr/>
          <p:nvPr/>
        </p:nvSpPr>
        <p:spPr>
          <a:xfrm>
            <a:off x="9948505" y="2525554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Scope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9948505" y="2973229"/>
            <a:ext cx="3727133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solution aims to develop a console-based C program to automate book management, drastically improving accuracy and streamlining library operations.</a:t>
            </a:r>
            <a:endParaRPr lang="en-US" sz="16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505" y="4862274"/>
            <a:ext cx="3727133" cy="2550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D0C84A3-F717-CC21-573E-7BE3DCC42918}"/>
                  </a:ext>
                </a:extLst>
              </p14:cNvPr>
              <p14:cNvContentPartPr/>
              <p14:nvPr/>
            </p14:nvContentPartPr>
            <p14:xfrm>
              <a:off x="12955405" y="7817784"/>
              <a:ext cx="1437480" cy="72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D0C84A3-F717-CC21-573E-7BE3DCC429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2765" y="7755144"/>
                <a:ext cx="15631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5ABE073-AB40-BC0F-C687-F5F94E16612F}"/>
                  </a:ext>
                </a:extLst>
              </p14:cNvPr>
              <p14:cNvContentPartPr/>
              <p14:nvPr/>
            </p14:nvContentPartPr>
            <p14:xfrm>
              <a:off x="12903205" y="7668384"/>
              <a:ext cx="1645560" cy="459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5ABE073-AB40-BC0F-C687-F5F94E1661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40205" y="7605384"/>
                <a:ext cx="177120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234B39-BD39-BA0B-EDF7-A9D91DB59CC9}"/>
                  </a:ext>
                </a:extLst>
              </p14:cNvPr>
              <p14:cNvContentPartPr/>
              <p14:nvPr/>
            </p14:nvContentPartPr>
            <p14:xfrm>
              <a:off x="13594045" y="8031321"/>
              <a:ext cx="656280" cy="9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234B39-BD39-BA0B-EDF7-A9D91DB59C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31405" y="7968321"/>
                <a:ext cx="78192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B5AEAD2-9D62-F6A7-8DF0-69F32E7E2080}"/>
              </a:ext>
            </a:extLst>
          </p:cNvPr>
          <p:cNvGrpSpPr/>
          <p:nvPr/>
        </p:nvGrpSpPr>
        <p:grpSpPr>
          <a:xfrm>
            <a:off x="14301805" y="7952618"/>
            <a:ext cx="100080" cy="140400"/>
            <a:chOff x="14301805" y="7952618"/>
            <a:chExt cx="10008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1B1038B-E4DB-EDD1-082E-89A199623459}"/>
                    </a:ext>
                  </a:extLst>
                </p14:cNvPr>
                <p14:cNvContentPartPr/>
                <p14:nvPr/>
              </p14:nvContentPartPr>
              <p14:xfrm>
                <a:off x="14342485" y="8044418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1B1038B-E4DB-EDD1-082E-89A1996234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79485" y="79817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A2A38D9-D2B4-EE49-05FE-59524B416821}"/>
                    </a:ext>
                  </a:extLst>
                </p14:cNvPr>
                <p14:cNvContentPartPr/>
                <p14:nvPr/>
              </p14:nvContentPartPr>
              <p14:xfrm>
                <a:off x="14352925" y="8033978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A2A38D9-D2B4-EE49-05FE-59524B4168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90285" y="79713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B83C12-37F0-11C1-DDC8-7B937B653217}"/>
                    </a:ext>
                  </a:extLst>
                </p14:cNvPr>
                <p14:cNvContentPartPr/>
                <p14:nvPr/>
              </p14:nvContentPartPr>
              <p14:xfrm>
                <a:off x="14301805" y="7952618"/>
                <a:ext cx="100080" cy="14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B83C12-37F0-11C1-DDC8-7B937B6532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38805" y="7889978"/>
                  <a:ext cx="225720" cy="266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888682"/>
            <a:ext cx="12695992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Solution Approach: System Design &amp; Architecture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043" y="2026801"/>
            <a:ext cx="7711916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Library Management System is built as a modular C program, leveraging fundamental concepts such as structures, arrays, and functions to ensure organised and efficient data handling.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043" y="3200876"/>
            <a:ext cx="771191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incorporates core modules for essential library tasks, each designed for optimal performance and user experience: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043" y="4045387"/>
            <a:ext cx="771191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Book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043" y="4446984"/>
            <a:ext cx="771191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Issue Book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043" y="4848582"/>
            <a:ext cx="771191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 Book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043" y="5250180"/>
            <a:ext cx="771191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Delete Book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043" y="5651778"/>
            <a:ext cx="771191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Search Book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043" y="6166723"/>
            <a:ext cx="7711916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Crucially, validation checks are embedded to prevent duplicate book IDs and titles, ensuring data integrity. A detailed flowchart guides the execution flow, guaranteeing smooth and intuitive user interaction.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261" y="2073116"/>
            <a:ext cx="4973717" cy="49737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56D95FB-F50B-B724-D9A6-04E0A7966F07}"/>
                  </a:ext>
                </a:extLst>
              </p14:cNvPr>
              <p14:cNvContentPartPr/>
              <p14:nvPr/>
            </p14:nvContentPartPr>
            <p14:xfrm>
              <a:off x="12966205" y="7826784"/>
              <a:ext cx="1406520" cy="43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56D95FB-F50B-B724-D9A6-04E0A7966F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03205" y="7764144"/>
                <a:ext cx="1532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AEE43F-D0B8-65C7-0590-13D5D7548D50}"/>
                  </a:ext>
                </a:extLst>
              </p14:cNvPr>
              <p14:cNvContentPartPr/>
              <p14:nvPr/>
            </p14:nvContentPartPr>
            <p14:xfrm>
              <a:off x="12991765" y="7921104"/>
              <a:ext cx="1454400" cy="45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AEE43F-D0B8-65C7-0590-13D5D7548D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28765" y="7858464"/>
                <a:ext cx="1580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93F708-D948-AB21-7FD9-5AC606B7EEC4}"/>
                  </a:ext>
                </a:extLst>
              </p14:cNvPr>
              <p14:cNvContentPartPr/>
              <p14:nvPr/>
            </p14:nvContentPartPr>
            <p14:xfrm>
              <a:off x="12966205" y="7982664"/>
              <a:ext cx="1438560" cy="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93F708-D948-AB21-7FD9-5AC606B7E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03205" y="7856664"/>
                <a:ext cx="1564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B725822-B7B3-0C88-4239-739849E868F1}"/>
                  </a:ext>
                </a:extLst>
              </p14:cNvPr>
              <p14:cNvContentPartPr/>
              <p14:nvPr/>
            </p14:nvContentPartPr>
            <p14:xfrm>
              <a:off x="13006885" y="7928664"/>
              <a:ext cx="1429560" cy="106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B725822-B7B3-0C88-4239-739849E868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43885" y="7865664"/>
                <a:ext cx="1555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FE2664-4D57-0C5F-2A99-AE89B9AAF916}"/>
                  </a:ext>
                </a:extLst>
              </p14:cNvPr>
              <p14:cNvContentPartPr/>
              <p14:nvPr/>
            </p14:nvContentPartPr>
            <p14:xfrm>
              <a:off x="12965125" y="7797624"/>
              <a:ext cx="1332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FE2664-4D57-0C5F-2A99-AE89B9AAF9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02485" y="7734984"/>
                <a:ext cx="145836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2252B9E-0D3E-27AF-A393-CD003DFD8C1C}"/>
                  </a:ext>
                </a:extLst>
              </p14:cNvPr>
              <p14:cNvContentPartPr/>
              <p14:nvPr/>
            </p14:nvContentPartPr>
            <p14:xfrm>
              <a:off x="13490725" y="7808064"/>
              <a:ext cx="1037520" cy="236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2252B9E-0D3E-27AF-A393-CD003DFD8C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427725" y="7744968"/>
                <a:ext cx="1163160" cy="362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C025076-CB08-9409-DD3B-E55ED4C14BDA}"/>
                  </a:ext>
                </a:extLst>
              </p14:cNvPr>
              <p14:cNvContentPartPr/>
              <p14:nvPr/>
            </p14:nvContentPartPr>
            <p14:xfrm>
              <a:off x="12996805" y="8058624"/>
              <a:ext cx="1562040" cy="77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C025076-CB08-9409-DD3B-E55ED4C14B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33805" y="7995624"/>
                <a:ext cx="1687680" cy="20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33579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Algorithms Overview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 Book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ID, check for duplicates, input details, insert record, and confirm.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Issue Book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ID, search, decrement quantity if available, and notify if not.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Return Book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ID, search, and increment quantity.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Delete Book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ID, locate, remove, and shift records.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Search Book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ID and display details if found.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D5FF518-9F62-D695-8AF3-BCBFE2737652}"/>
                  </a:ext>
                </a:extLst>
              </p14:cNvPr>
              <p14:cNvContentPartPr/>
              <p14:nvPr/>
            </p14:nvContentPartPr>
            <p14:xfrm>
              <a:off x="12983845" y="7684224"/>
              <a:ext cx="1533600" cy="362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D5FF518-9F62-D695-8AF3-BCBFE27376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20860" y="7621224"/>
                <a:ext cx="1659211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A12D576-CEB4-8A11-0240-7BF7CEC3ED7C}"/>
                  </a:ext>
                </a:extLst>
              </p14:cNvPr>
              <p14:cNvContentPartPr/>
              <p14:nvPr/>
            </p14:nvContentPartPr>
            <p14:xfrm>
              <a:off x="12895285" y="7828584"/>
              <a:ext cx="1397160" cy="280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A12D576-CEB4-8A11-0240-7BF7CEC3ED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32645" y="7765944"/>
                <a:ext cx="15228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82060B2-42B0-EB60-BB68-EE05431D931C}"/>
                  </a:ext>
                </a:extLst>
              </p14:cNvPr>
              <p14:cNvContentPartPr/>
              <p14:nvPr/>
            </p14:nvContentPartPr>
            <p14:xfrm>
              <a:off x="13370125" y="7856304"/>
              <a:ext cx="1127160" cy="198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82060B2-42B0-EB60-BB68-EE05431D93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07125" y="7793664"/>
                <a:ext cx="125280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16AE0E-1B70-5B06-D87A-76CC962AA0F5}"/>
                  </a:ext>
                </a:extLst>
              </p14:cNvPr>
              <p14:cNvContentPartPr/>
              <p14:nvPr/>
            </p14:nvContentPartPr>
            <p14:xfrm>
              <a:off x="13551565" y="7991664"/>
              <a:ext cx="992880" cy="146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16AE0E-1B70-5B06-D87A-76CC962AA0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488565" y="7928664"/>
                <a:ext cx="1118520" cy="27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498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Live Code Demonstration: Core Functionalities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3821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will now showcase the system's capabilities directly from the VS Code environment, highlighting its file structure and the efficiency of its key functions: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403152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addBook()</a:t>
            </a: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For seamlessly adding new books.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631871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issueBook()</a:t>
            </a: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To manage book loans efficiently.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60590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returnBook()</a:t>
            </a: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For processing returned books.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89309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deleteBook()</a:t>
            </a: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To remove book records from the system.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318028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searchBook()</a:t>
            </a: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For quick retrieval of book details.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609136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Watch as we demonstrate adding a new book, issuing it to a user, processing its return, and finally, searching for its details. Observe the clear console input prompts and immediate output confirmations that make the system intuitive and reliable.</a:t>
            </a:r>
            <a:endParaRPr lang="en-US" sz="8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7871222"/>
            <a:ext cx="6780014" cy="6780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E14174-65AC-B2E7-AE6C-0842CC24E7D6}"/>
                  </a:ext>
                </a:extLst>
              </p14:cNvPr>
              <p14:cNvContentPartPr/>
              <p14:nvPr/>
            </p14:nvContentPartPr>
            <p14:xfrm>
              <a:off x="13209897" y="7870278"/>
              <a:ext cx="825176" cy="1312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E14174-65AC-B2E7-AE6C-0842CC24E7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46920" y="7807333"/>
                <a:ext cx="950770" cy="256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3142BE-43C4-AF88-E371-414412C31C35}"/>
                  </a:ext>
                </a:extLst>
              </p14:cNvPr>
              <p14:cNvContentPartPr/>
              <p14:nvPr/>
            </p14:nvContentPartPr>
            <p14:xfrm>
              <a:off x="12876925" y="7776441"/>
              <a:ext cx="1615680" cy="3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3142BE-43C4-AF88-E371-414412C31C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14285" y="7713801"/>
                <a:ext cx="1741320" cy="50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270" y="527804"/>
            <a:ext cx="5644158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Novelty &amp; Contributions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8270" y="1415534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7818" y="1615083"/>
            <a:ext cx="321266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Duplicate Entry Prevention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578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dual validation on both book ID and title ensures data integrity, preventing redundant records.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8270" y="3035618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57818" y="3235166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Modular Design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578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Enhances maintainability and scalability, making future updates and expansions straightforward.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8270" y="4655701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57818" y="4855250"/>
            <a:ext cx="3025854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Console-Based Simplicity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578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Guarantees easy deployment and operation without reliance on heavy external dependencies.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8270" y="6275784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7818" y="6475333"/>
            <a:ext cx="306633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Future-Ready Foundation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578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a solid base for integrating advanced features like GUI, database support, and sophisticated search options.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D5A1B9-1074-5904-05EF-ADEA4652C96A}"/>
                  </a:ext>
                </a:extLst>
              </p14:cNvPr>
              <p14:cNvContentPartPr/>
              <p14:nvPr/>
            </p14:nvContentPartPr>
            <p14:xfrm>
              <a:off x="12923005" y="7641384"/>
              <a:ext cx="1555200" cy="50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D5A1B9-1074-5904-05EF-ADEA4652C9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0365" y="7578744"/>
                <a:ext cx="1680840" cy="63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902" y="428982"/>
            <a:ext cx="5278874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Testing &amp; Results Summary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46" y="1228487"/>
            <a:ext cx="7951589" cy="47192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6852" y="2381957"/>
            <a:ext cx="676910" cy="676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73767" y="4662722"/>
            <a:ext cx="1976579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Search Deleted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8725" y="2383227"/>
            <a:ext cx="676911" cy="6769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82737" y="4662722"/>
            <a:ext cx="1976578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Issue Unavailable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7696" y="2383227"/>
            <a:ext cx="676910" cy="67691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851092" y="4853103"/>
            <a:ext cx="1976578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 Book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545902" y="6123265"/>
            <a:ext cx="135385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rigorous testing focused on a comprehensive suite of scenarios to validate the system's robustness and accuracy.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545902" y="6548318"/>
            <a:ext cx="135385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Case 1: Adding New Books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Successfully verified proper record creation and duplicate ID/title prevention.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45902" y="6852404"/>
            <a:ext cx="135385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Case 2: Issuing Unavailable Books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Confirmed the system's ability to correctly prevent issuing books with zero quantity and provide appropriate notifications.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545902" y="7156490"/>
            <a:ext cx="135385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Case 3: Returning Books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Demonstrated accurate quantity incrementation upon book return.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545902" y="7460575"/>
            <a:ext cx="135385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Case 4: Searching for Books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Validated quick and accurate retrieval of book details, along with graceful handling of non-existent book IDs.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545902" y="7885628"/>
            <a:ext cx="135385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results consistently showed significant improvements in accuracy and operational speed compared to manual methods, affirming the system's effectiveness.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D12C30A-6B5C-13B5-1B92-D2C53EB0A6F4}"/>
                  </a:ext>
                </a:extLst>
              </p14:cNvPr>
              <p14:cNvContentPartPr/>
              <p14:nvPr/>
            </p14:nvContentPartPr>
            <p14:xfrm>
              <a:off x="12844165" y="7807344"/>
              <a:ext cx="1694160" cy="289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D12C30A-6B5C-13B5-1B92-D2C53EB0A6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81165" y="7744422"/>
                <a:ext cx="1819800" cy="41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E04B7C-F24D-1249-7DCC-C3F04D54D6B6}"/>
                  </a:ext>
                </a:extLst>
              </p14:cNvPr>
              <p14:cNvContentPartPr/>
              <p14:nvPr/>
            </p14:nvContentPartPr>
            <p14:xfrm>
              <a:off x="12791245" y="7513224"/>
              <a:ext cx="1763280" cy="655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E04B7C-F24D-1249-7DCC-C3F04D54D6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28245" y="7450224"/>
                <a:ext cx="1888920" cy="7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B67470-6682-711D-F250-290660602471}"/>
                  </a:ext>
                </a:extLst>
              </p14:cNvPr>
              <p14:cNvContentPartPr/>
              <p14:nvPr/>
            </p14:nvContentPartPr>
            <p14:xfrm>
              <a:off x="13828765" y="8085681"/>
              <a:ext cx="4719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B67470-6682-711D-F250-2906606024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765765" y="8023041"/>
                <a:ext cx="5976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1070372"/>
            <a:ext cx="12113419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Enhancements: Expanding Capabilities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2073235" y="259020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Persistent Storage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4616" y="3044071"/>
            <a:ext cx="396251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file handling to ensure all records are saved permanently, even after the program closes.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6171" y="3337858"/>
            <a:ext cx="313968" cy="313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3146" y="2146221"/>
            <a:ext cx="312396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Advanced Search &amp; Sort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933146" y="2600087"/>
            <a:ext cx="396263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Introduce sophisticated search options by author and title, alongside various sorting capabilities.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477" y="3070800"/>
            <a:ext cx="313968" cy="313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38159" y="3922157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Authentication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0038159" y="4376023"/>
            <a:ext cx="3857625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user roles (Admin/Student) with secure login functionality to manage access levels.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6391" y="4772799"/>
            <a:ext cx="313968" cy="313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3146" y="5698093"/>
            <a:ext cx="312241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Graphical User Interface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9933146" y="6151959"/>
            <a:ext cx="396263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an intuitive GUI for enhanced usability and a more engaging user experience.</a:t>
            </a:r>
            <a:endParaRPr lang="en-US" sz="16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5268" y="6091773"/>
            <a:ext cx="313968" cy="31396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948220" y="5254109"/>
            <a:ext cx="274891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Integration</a:t>
            </a:r>
            <a:endParaRPr lang="en-US" sz="2050" dirty="0"/>
          </a:p>
        </p:txBody>
      </p:sp>
      <p:sp>
        <p:nvSpPr>
          <p:cNvPr id="20" name="Text 10"/>
          <p:cNvSpPr/>
          <p:nvPr/>
        </p:nvSpPr>
        <p:spPr>
          <a:xfrm>
            <a:off x="734616" y="5707975"/>
            <a:ext cx="396251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Shift to dynamic data structures or integrate with a robust database backend for scalability.</a:t>
            </a:r>
            <a:endParaRPr lang="en-US" sz="16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297" y="5204877"/>
            <a:ext cx="313968" cy="3139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53D1DA9-069D-9503-2E22-1BD603038BF8}"/>
                  </a:ext>
                </a:extLst>
              </p14:cNvPr>
              <p14:cNvContentPartPr/>
              <p14:nvPr/>
            </p14:nvContentPartPr>
            <p14:xfrm rot="1">
              <a:off x="13702082" y="7818160"/>
              <a:ext cx="775006" cy="101848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53D1DA9-069D-9503-2E22-1BD603038B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1">
                <a:off x="13639088" y="7755180"/>
                <a:ext cx="900634" cy="22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7D45F98-74ED-6BC6-74BD-6F81EEEB6A54}"/>
                  </a:ext>
                </a:extLst>
              </p14:cNvPr>
              <p14:cNvContentPartPr/>
              <p14:nvPr/>
            </p14:nvContentPartPr>
            <p14:xfrm>
              <a:off x="12880885" y="7826424"/>
              <a:ext cx="1543320" cy="221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7D45F98-74ED-6BC6-74BD-6F81EEEB6A5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818245" y="7763784"/>
                <a:ext cx="16689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79F9249-4F3E-6E02-62CB-DEAADD5CBD2E}"/>
                  </a:ext>
                </a:extLst>
              </p14:cNvPr>
              <p14:cNvContentPartPr/>
              <p14:nvPr/>
            </p14:nvContentPartPr>
            <p14:xfrm>
              <a:off x="13017325" y="8105784"/>
              <a:ext cx="1231200" cy="62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79F9249-4F3E-6E02-62CB-DEAADD5CBD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954325" y="8042784"/>
                <a:ext cx="135684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F1C5F47-7E35-44D8-E182-0CA1420EC5DB}"/>
              </a:ext>
            </a:extLst>
          </p:cNvPr>
          <p:cNvGrpSpPr/>
          <p:nvPr/>
        </p:nvGrpSpPr>
        <p:grpSpPr>
          <a:xfrm>
            <a:off x="12914365" y="7745841"/>
            <a:ext cx="1634400" cy="391680"/>
            <a:chOff x="12914365" y="7745841"/>
            <a:chExt cx="163440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99A739-209A-7083-09F0-52EB64897086}"/>
                    </a:ext>
                  </a:extLst>
                </p14:cNvPr>
                <p14:cNvContentPartPr/>
                <p14:nvPr/>
              </p14:nvContentPartPr>
              <p14:xfrm>
                <a:off x="12914365" y="7745841"/>
                <a:ext cx="1634400" cy="391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99A739-209A-7083-09F0-52EB648970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851365" y="7682841"/>
                  <a:ext cx="17600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82FAD7-ACEC-C402-A3C1-2F1707924436}"/>
                    </a:ext>
                  </a:extLst>
                </p14:cNvPr>
                <p14:cNvContentPartPr/>
                <p14:nvPr/>
              </p14:nvContentPartPr>
              <p14:xfrm>
                <a:off x="13859725" y="7849161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82FAD7-ACEC-C402-A3C1-2F17079244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796725" y="77865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7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363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project's foundation is built upon comprehensive research and reliable resources: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4173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Kernighan &amp; Ritchie, </a:t>
            </a:r>
            <a:r>
              <a:rPr lang="en-US" sz="1750" b="1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 Programming Language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The seminal guide that shaped our understanding of C programming principles.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853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Online Resources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Extensive use of platforms like GeeksForGeeks and TutorialsPoint for in-depth C programming concepts and library system insights.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5333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Project Report &amp; Flowcharts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Detailed documentation and visual representations developed throughout the implementation phase.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813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Alexandria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Arpit Singh</cp:lastModifiedBy>
  <cp:revision>6</cp:revision>
  <dcterms:created xsi:type="dcterms:W3CDTF">2025-12-02T13:10:17Z</dcterms:created>
  <dcterms:modified xsi:type="dcterms:W3CDTF">2025-12-02T13:53:49Z</dcterms:modified>
</cp:coreProperties>
</file>